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roxima Nov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roximaNova-italic.fntdata"/><Relationship Id="rId10" Type="http://schemas.openxmlformats.org/officeDocument/2006/relationships/font" Target="fonts/ProximaNova-bold.fntdata"/><Relationship Id="rId12" Type="http://schemas.openxmlformats.org/officeDocument/2006/relationships/font" Target="fonts/ProximaNova-boldItalic.fntdata"/><Relationship Id="rId9" Type="http://schemas.openxmlformats.org/officeDocument/2006/relationships/font" Target="fonts/ProximaNov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0dbd2d9a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0dbd2d9a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97de522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97de522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97de5223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97de5223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245850"/>
            <a:ext cx="8520600" cy="48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Group Members: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Recorder: 							Reporter: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/>
              <a:t>Discussion Questions</a:t>
            </a:r>
            <a:endParaRPr b="1"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does it mean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you doing in your classroom or programs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the biggest benefits for supporting youth voice? What are the biggest challenges in supporting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245850"/>
            <a:ext cx="8520600" cy="48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Group Members: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Recorder: 							Reporter: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/>
              <a:t>Discussion Questions</a:t>
            </a:r>
            <a:endParaRPr b="1"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does it mean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you doing in your classroom or programs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the biggest benefits for supporting youth voice? What are the biggest challenges in supporting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11700" y="245850"/>
            <a:ext cx="8520600" cy="48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Group Members: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Recorder: 							Reporter: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/>
              <a:t>Discussion Questions</a:t>
            </a:r>
            <a:endParaRPr b="1"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does it mean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you doing in your classroom or programs to support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Proxima Nova"/>
              <a:buAutoNum type="arabicPeriod"/>
            </a:pPr>
            <a:r>
              <a:rPr lang="en" sz="1400">
                <a:solidFill>
                  <a:srgbClr val="404040"/>
                </a:solidFill>
                <a:latin typeface="Proxima Nova"/>
                <a:ea typeface="Proxima Nova"/>
                <a:cs typeface="Proxima Nova"/>
                <a:sym typeface="Proxima Nova"/>
              </a:rPr>
              <a:t>What are the biggest benefits for supporting youth voice? What are the biggest challenges in supporting youth voice? </a:t>
            </a:r>
            <a:endParaRPr sz="1400">
              <a:solidFill>
                <a:srgbClr val="40404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