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Oswald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Oswald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Oswa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c87c5c9c17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c87c5c9c17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c87c5c9c1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c87c5c9c1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1" name="Google Shape;51;p12"/>
          <p:cNvSpPr/>
          <p:nvPr/>
        </p:nvSpPr>
        <p:spPr>
          <a:xfrm>
            <a:off x="-76600" y="1594775"/>
            <a:ext cx="9225900" cy="3548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357050"/>
            <a:ext cx="8520600" cy="36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76600" y="1277700"/>
            <a:ext cx="9225900" cy="3865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"/>
              <a:buNone/>
              <a:defRPr sz="28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" type="body"/>
          </p:nvPr>
        </p:nvSpPr>
        <p:spPr>
          <a:xfrm>
            <a:off x="311700" y="1357050"/>
            <a:ext cx="8520600" cy="36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swald"/>
              <a:buChar char="●"/>
              <a:defRPr sz="18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○"/>
              <a:defRPr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■"/>
              <a:defRPr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  <a:defRPr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○"/>
              <a:defRPr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■"/>
              <a:defRPr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●"/>
              <a:defRPr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○"/>
              <a:defRPr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swald"/>
              <a:buChar char="■"/>
              <a:defRPr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311700" y="208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Welcome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Please copy the Curriculum Anchor Slide template and paste it within the slide deck before adding in your information</a:t>
            </a:r>
            <a:endParaRPr sz="1800"/>
          </a:p>
        </p:txBody>
      </p:sp>
      <p:sp>
        <p:nvSpPr>
          <p:cNvPr id="57" name="Google Shape;57;p13"/>
          <p:cNvSpPr txBox="1"/>
          <p:nvPr>
            <p:ph idx="1" type="body"/>
          </p:nvPr>
        </p:nvSpPr>
        <p:spPr>
          <a:xfrm>
            <a:off x="311700" y="1357050"/>
            <a:ext cx="8520600" cy="36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121275"/>
            <a:ext cx="4260300" cy="107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888"/>
              <a:t>Name:</a:t>
            </a:r>
            <a:endParaRPr sz="1888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888"/>
              <a:t>Closest City:</a:t>
            </a:r>
            <a:endParaRPr sz="1888"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147375" y="1820850"/>
            <a:ext cx="4499400" cy="32361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/>
              <a:t>Learning Objectives and Curriculum Connection</a:t>
            </a:r>
            <a:endParaRPr sz="1400"/>
          </a:p>
        </p:txBody>
      </p:sp>
      <p:sp>
        <p:nvSpPr>
          <p:cNvPr id="64" name="Google Shape;64;p14"/>
          <p:cNvSpPr txBox="1"/>
          <p:nvPr>
            <p:ph type="title"/>
          </p:nvPr>
        </p:nvSpPr>
        <p:spPr>
          <a:xfrm>
            <a:off x="4646725" y="121275"/>
            <a:ext cx="4260300" cy="107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888"/>
              <a:t>Title</a:t>
            </a:r>
            <a:r>
              <a:rPr lang="en" sz="1888"/>
              <a:t>:</a:t>
            </a:r>
            <a:endParaRPr sz="1888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888"/>
              <a:t>School District: </a:t>
            </a:r>
            <a:endParaRPr sz="1888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1888"/>
              <a:t>Audience (grade/course):</a:t>
            </a:r>
            <a:endParaRPr sz="1888"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4646775" y="1820875"/>
            <a:ext cx="4391400" cy="1618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/>
              <a:t>Describe the Local Context</a:t>
            </a:r>
            <a:endParaRPr sz="1400"/>
          </a:p>
        </p:txBody>
      </p:sp>
      <p:sp>
        <p:nvSpPr>
          <p:cNvPr id="66" name="Google Shape;66;p14"/>
          <p:cNvSpPr txBox="1"/>
          <p:nvPr/>
        </p:nvSpPr>
        <p:spPr>
          <a:xfrm>
            <a:off x="147375" y="1359150"/>
            <a:ext cx="8890800" cy="461700"/>
          </a:xfrm>
          <a:prstGeom prst="rect">
            <a:avLst/>
          </a:prstGeom>
          <a:solidFill>
            <a:srgbClr val="008C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Curriculum Anchor</a:t>
            </a:r>
            <a:endParaRPr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4646875" y="3439675"/>
            <a:ext cx="4391400" cy="1618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400"/>
              <a:t>Identify the Driving Question</a:t>
            </a:r>
            <a:endParaRPr sz="1400"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2200" y="748538"/>
            <a:ext cx="4629150" cy="3076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