
<file path=[Content_Types].xml><?xml version="1.0" encoding="utf-8"?>
<Types xmlns="http://schemas.openxmlformats.org/package/2006/content-types">
  <Default ContentType="application/x-fontdata" Extension="fntdata"/>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binary" PartName="/ppt/metadata"/>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5.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48" r:id="rId4"/>
  </p:sldMasterIdLst>
  <p:notesMasterIdLst>
    <p:notesMasterId r:id="rId5"/>
  </p:notesMasterIdLst>
  <p:sldIdLst>
    <p:sldId id="256" r:id="rId6"/>
    <p:sldId id="257" r:id="rId7"/>
    <p:sldId id="258" r:id="rId8"/>
    <p:sldId id="259" r:id="rId9"/>
    <p:sldId id="260" r:id="rId10"/>
    <p:sldId id="261" r:id="rId11"/>
  </p:sldIdLst>
  <p:sldSz cy="5143500" cx="9144000"/>
  <p:notesSz cx="6858000" cy="9144000"/>
  <p:embeddedFontLst>
    <p:embeddedFont>
      <p:font typeface="Roboto"/>
      <p:regular r:id="rId12"/>
      <p:bold r:id="rId13"/>
      <p:italic r:id="rId14"/>
      <p:boldItalic r:id="rId15"/>
    </p:embeddedFont>
    <p:embeddedFont>
      <p:font typeface="Proxima Nova"/>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A4A3A4"/>
          </p15:clr>
        </p15:guide>
        <p15:guide id="2" pos="2880">
          <p15:clr>
            <a:srgbClr val="A4A3A4"/>
          </p15:clr>
        </p15:guide>
      </p15:sldGuideLst>
    </p:ext>
    <p:ext uri="http://customooxmlschemas.google.com/">
      <go:slidesCustomData xmlns:go="http://customooxmlschemas.google.com/" r:id="rId20" roundtripDataSignature="AMtx7miiQvXIv6o5uFqN1QCVFvpsFds3Tw=="/>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20" Type="http://customschemas.google.com/relationships/presentationmetadata" Target="metadata"/><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font" Target="fonts/Roboto-bold.fntdata"/><Relationship Id="rId12" Type="http://schemas.openxmlformats.org/officeDocument/2006/relationships/font" Target="fonts/Roboto-regular.fntdata"/><Relationship Id="rId1" Type="http://schemas.openxmlformats.org/officeDocument/2006/relationships/theme" Target="theme/theme2.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font" Target="fonts/Roboto-boldItalic.fntdata"/><Relationship Id="rId14" Type="http://schemas.openxmlformats.org/officeDocument/2006/relationships/font" Target="fonts/Roboto-italic.fntdata"/><Relationship Id="rId17" Type="http://schemas.openxmlformats.org/officeDocument/2006/relationships/font" Target="fonts/ProximaNova-bold.fntdata"/><Relationship Id="rId16" Type="http://schemas.openxmlformats.org/officeDocument/2006/relationships/font" Target="fonts/ProximaNova-regular.fntdata"/><Relationship Id="rId5" Type="http://schemas.openxmlformats.org/officeDocument/2006/relationships/notesMaster" Target="notesMasters/notesMaster1.xml"/><Relationship Id="rId19" Type="http://schemas.openxmlformats.org/officeDocument/2006/relationships/font" Target="fonts/ProximaNova-boldItalic.fntdata"/><Relationship Id="rId6" Type="http://schemas.openxmlformats.org/officeDocument/2006/relationships/slide" Target="slides/slide1.xml"/><Relationship Id="rId18" Type="http://schemas.openxmlformats.org/officeDocument/2006/relationships/font" Target="fonts/ProximaNova-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1.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1pPr>
            <a:lvl2pPr indent="-298450" lvl="1" marL="914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2pPr>
            <a:lvl3pPr indent="-298450" lvl="2" marL="1371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3pPr>
            <a:lvl4pPr indent="-298450" lvl="3" marL="1828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4pPr>
            <a:lvl5pPr indent="-298450" lvl="4" marL="22860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5pPr>
            <a:lvl6pPr indent="-298450" lvl="5" marL="27432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6pPr>
            <a:lvl7pPr indent="-298450" lvl="6" marL="32004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7pPr>
            <a:lvl8pPr indent="-298450" lvl="7" marL="36576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8pPr>
            <a:lvl9pPr indent="-298450" lvl="8" marL="4114800" marR="0" rtl="0" algn="l">
              <a:lnSpc>
                <a:spcPct val="100000"/>
              </a:lnSpc>
              <a:spcBef>
                <a:spcPts val="0"/>
              </a:spcBef>
              <a:spcAft>
                <a:spcPts val="0"/>
              </a:spcAft>
              <a:buClr>
                <a:srgbClr val="000000"/>
              </a:buClr>
              <a:buSzPts val="1100"/>
              <a:buFont typeface="Arial"/>
              <a:buChar char="■"/>
              <a:defRPr b="0" i="0" sz="1100" u="none" cap="none" strike="noStrike">
                <a:solidFill>
                  <a:srgbClr val="000000"/>
                </a:solidFill>
                <a:latin typeface="Arial"/>
                <a:ea typeface="Arial"/>
                <a:cs typeface="Arial"/>
                <a:sym typeface="Arial"/>
              </a:defRPr>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p1: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65" name="Google Shape;65;p1: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0" name="Shape 70"/>
        <p:cNvGrpSpPr/>
        <p:nvPr/>
      </p:nvGrpSpPr>
      <p:grpSpPr>
        <a:xfrm>
          <a:off x="0" y="0"/>
          <a:ext cx="0" cy="0"/>
          <a:chOff x="0" y="0"/>
          <a:chExt cx="0" cy="0"/>
        </a:xfrm>
      </p:grpSpPr>
      <p:sp>
        <p:nvSpPr>
          <p:cNvPr id="71" name="Google Shape;71;p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72" name="Google Shape;72;p2: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spcBef>
                <a:spcPts val="1600"/>
              </a:spcBef>
              <a:spcAft>
                <a:spcPts val="0"/>
              </a:spcAft>
              <a:buNone/>
            </a:pPr>
            <a:r>
              <a:rPr lang="en">
                <a:solidFill>
                  <a:schemeClr val="dk1"/>
                </a:solidFill>
                <a:extLst>
                  <a:ext uri="http://customooxmlschemas.google.com/">
                    <go:slidesCustomData xmlns:go="http://customooxmlschemas.google.com/" textRoundtripDataId="0"/>
                  </a:ext>
                </a:extLst>
              </a:rPr>
              <a:t>Example investigative question: What stream is closest to my school and how resilient is this stream to the impacts of climate change (current WQ conditions, biodiversity, stream bank conditions, etc.). Feel free to develop and investigate another question but be sure it addresses the workshop’s driving question: Example: How does our school’s energy use impact our local streams</a:t>
            </a:r>
            <a:r>
              <a:rPr lang="en">
                <a:solidFill>
                  <a:schemeClr val="dk1"/>
                </a:solidFill>
                <a:latin typeface="Proxima Nova"/>
                <a:ea typeface="Proxima Nova"/>
                <a:cs typeface="Proxima Nova"/>
                <a:sym typeface="Proxima Nova"/>
                <a:extLst>
                  <a:ext uri="http://customooxmlschemas.google.com/">
                    <go:slidesCustomData xmlns:go="http://customooxmlschemas.google.com/" textRoundtripDataId="1"/>
                  </a:ext>
                </a:extLst>
              </a:rPr>
              <a:t>?</a:t>
            </a:r>
            <a:endParaRPr>
              <a:solidFill>
                <a:schemeClr val="dk1"/>
              </a:solidFill>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6" name="Shape 76"/>
        <p:cNvGrpSpPr/>
        <p:nvPr/>
      </p:nvGrpSpPr>
      <p:grpSpPr>
        <a:xfrm>
          <a:off x="0" y="0"/>
          <a:ext cx="0" cy="0"/>
          <a:chOff x="0" y="0"/>
          <a:chExt cx="0" cy="0"/>
        </a:xfrm>
      </p:grpSpPr>
      <p:sp>
        <p:nvSpPr>
          <p:cNvPr id="77" name="Google Shape;77;g20c5a5fa279_2_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8" name="Google Shape;78;g20c5a5fa279_2_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4" name="Shape 84"/>
        <p:cNvGrpSpPr/>
        <p:nvPr/>
      </p:nvGrpSpPr>
      <p:grpSpPr>
        <a:xfrm>
          <a:off x="0" y="0"/>
          <a:ext cx="0" cy="0"/>
          <a:chOff x="0" y="0"/>
          <a:chExt cx="0" cy="0"/>
        </a:xfrm>
      </p:grpSpPr>
      <p:sp>
        <p:nvSpPr>
          <p:cNvPr id="85" name="Google Shape;85;g20c5a5fa279_2_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6" name="Google Shape;86;g20c5a5fa279_2_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Clr>
                <a:schemeClr val="dk1"/>
              </a:buClr>
              <a:buSzPts val="1100"/>
              <a:buFont typeface="Arial"/>
              <a:buNone/>
            </a:pPr>
            <a:r>
              <a:rPr lang="en">
                <a:solidFill>
                  <a:schemeClr val="dk1"/>
                </a:solidFill>
              </a:rPr>
              <a:t>Example of Driving and Support questions slide (for reference).</a:t>
            </a:r>
            <a:endParaRPr>
              <a:solidFill>
                <a:schemeClr val="dk1"/>
              </a:solidFill>
            </a:endParaRPr>
          </a:p>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2" name="Shape 92"/>
        <p:cNvGrpSpPr/>
        <p:nvPr/>
      </p:nvGrpSpPr>
      <p:grpSpPr>
        <a:xfrm>
          <a:off x="0" y="0"/>
          <a:ext cx="0" cy="0"/>
          <a:chOff x="0" y="0"/>
          <a:chExt cx="0" cy="0"/>
        </a:xfrm>
      </p:grpSpPr>
      <p:sp>
        <p:nvSpPr>
          <p:cNvPr id="93" name="Google Shape;93;p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94" name="Google Shape;94;p4: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0" name="Shape 100"/>
        <p:cNvGrpSpPr/>
        <p:nvPr/>
      </p:nvGrpSpPr>
      <p:grpSpPr>
        <a:xfrm>
          <a:off x="0" y="0"/>
          <a:ext cx="0" cy="0"/>
          <a:chOff x="0" y="0"/>
          <a:chExt cx="0" cy="0"/>
        </a:xfrm>
      </p:grpSpPr>
      <p:sp>
        <p:nvSpPr>
          <p:cNvPr id="101" name="Google Shape;101;g20c5a5fa279_2_16: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102" name="Google Shape;102;g20c5a5fa279_2_16:notes"/>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p>
            <a:pPr indent="0" lvl="0" marL="0" rtl="0" algn="l">
              <a:lnSpc>
                <a:spcPct val="100000"/>
              </a:lnSpc>
              <a:spcBef>
                <a:spcPts val="0"/>
              </a:spcBef>
              <a:spcAft>
                <a:spcPts val="0"/>
              </a:spcAft>
              <a:buSzPts val="1100"/>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7"/>
          <p:cNvSpPr/>
          <p:nvPr/>
        </p:nvSpPr>
        <p:spPr>
          <a:xfrm flipH="1">
            <a:off x="8246400" y="4245925"/>
            <a:ext cx="897600" cy="897600"/>
          </a:xfrm>
          <a:prstGeom prst="rtTriangle">
            <a:avLst/>
          </a:prstGeom>
          <a:solidFill>
            <a:schemeClr val="lt1"/>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1" name="Google Shape;11;p7"/>
          <p:cNvSpPr/>
          <p:nvPr/>
        </p:nvSpPr>
        <p:spPr>
          <a:xfrm flipH="1">
            <a:off x="8246400" y="4245875"/>
            <a:ext cx="897600" cy="897600"/>
          </a:xfrm>
          <a:prstGeom prst="round1Rect">
            <a:avLst>
              <a:gd fmla="val 16667" name="adj"/>
            </a:avLst>
          </a:prstGeom>
          <a:solidFill>
            <a:schemeClr val="lt1">
              <a:alpha val="67843"/>
            </a:schemeClr>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2" name="Google Shape;12;p7"/>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4800"/>
              <a:buNone/>
              <a:defRPr sz="4800"/>
            </a:lvl1pPr>
            <a:lvl2pPr lvl="1" algn="l">
              <a:lnSpc>
                <a:spcPct val="100000"/>
              </a:lnSpc>
              <a:spcBef>
                <a:spcPts val="0"/>
              </a:spcBef>
              <a:spcAft>
                <a:spcPts val="0"/>
              </a:spcAft>
              <a:buSzPts val="4800"/>
              <a:buNone/>
              <a:defRPr sz="4800"/>
            </a:lvl2pPr>
            <a:lvl3pPr lvl="2" algn="l">
              <a:lnSpc>
                <a:spcPct val="100000"/>
              </a:lnSpc>
              <a:spcBef>
                <a:spcPts val="0"/>
              </a:spcBef>
              <a:spcAft>
                <a:spcPts val="0"/>
              </a:spcAft>
              <a:buSzPts val="4800"/>
              <a:buNone/>
              <a:defRPr sz="4800"/>
            </a:lvl3pPr>
            <a:lvl4pPr lvl="3" algn="l">
              <a:lnSpc>
                <a:spcPct val="100000"/>
              </a:lnSpc>
              <a:spcBef>
                <a:spcPts val="0"/>
              </a:spcBef>
              <a:spcAft>
                <a:spcPts val="0"/>
              </a:spcAft>
              <a:buSzPts val="4800"/>
              <a:buNone/>
              <a:defRPr sz="4800"/>
            </a:lvl4pPr>
            <a:lvl5pPr lvl="4" algn="l">
              <a:lnSpc>
                <a:spcPct val="100000"/>
              </a:lnSpc>
              <a:spcBef>
                <a:spcPts val="0"/>
              </a:spcBef>
              <a:spcAft>
                <a:spcPts val="0"/>
              </a:spcAft>
              <a:buSzPts val="4800"/>
              <a:buNone/>
              <a:defRPr sz="4800"/>
            </a:lvl5pPr>
            <a:lvl6pPr lvl="5" algn="l">
              <a:lnSpc>
                <a:spcPct val="100000"/>
              </a:lnSpc>
              <a:spcBef>
                <a:spcPts val="0"/>
              </a:spcBef>
              <a:spcAft>
                <a:spcPts val="0"/>
              </a:spcAft>
              <a:buSzPts val="4800"/>
              <a:buNone/>
              <a:defRPr sz="4800"/>
            </a:lvl6pPr>
            <a:lvl7pPr lvl="6" algn="l">
              <a:lnSpc>
                <a:spcPct val="100000"/>
              </a:lnSpc>
              <a:spcBef>
                <a:spcPts val="0"/>
              </a:spcBef>
              <a:spcAft>
                <a:spcPts val="0"/>
              </a:spcAft>
              <a:buSzPts val="4800"/>
              <a:buNone/>
              <a:defRPr sz="4800"/>
            </a:lvl7pPr>
            <a:lvl8pPr lvl="7" algn="l">
              <a:lnSpc>
                <a:spcPct val="100000"/>
              </a:lnSpc>
              <a:spcBef>
                <a:spcPts val="0"/>
              </a:spcBef>
              <a:spcAft>
                <a:spcPts val="0"/>
              </a:spcAft>
              <a:buSzPts val="4800"/>
              <a:buNone/>
              <a:defRPr sz="4800"/>
            </a:lvl8pPr>
            <a:lvl9pPr lvl="8" algn="l">
              <a:lnSpc>
                <a:spcPct val="100000"/>
              </a:lnSpc>
              <a:spcBef>
                <a:spcPts val="0"/>
              </a:spcBef>
              <a:spcAft>
                <a:spcPts val="0"/>
              </a:spcAft>
              <a:buSzPts val="4800"/>
              <a:buNone/>
              <a:defRPr sz="4800"/>
            </a:lvl9pPr>
          </a:lstStyle>
          <a:p/>
        </p:txBody>
      </p:sp>
      <p:sp>
        <p:nvSpPr>
          <p:cNvPr id="13" name="Google Shape;13;p7"/>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rmAutofit/>
          </a:bodyPr>
          <a:lstStyle>
            <a:lvl1pPr lvl="0" algn="l">
              <a:lnSpc>
                <a:spcPct val="100000"/>
              </a:lnSpc>
              <a:spcBef>
                <a:spcPts val="0"/>
              </a:spcBef>
              <a:spcAft>
                <a:spcPts val="0"/>
              </a:spcAft>
              <a:buClr>
                <a:schemeClr val="lt1"/>
              </a:buClr>
              <a:buSzPts val="1800"/>
              <a:buNone/>
              <a:defRPr>
                <a:solidFill>
                  <a:schemeClr val="lt1"/>
                </a:solidFill>
              </a:defRPr>
            </a:lvl1pPr>
            <a:lvl2pPr lvl="1" algn="l">
              <a:lnSpc>
                <a:spcPct val="100000"/>
              </a:lnSpc>
              <a:spcBef>
                <a:spcPts val="0"/>
              </a:spcBef>
              <a:spcAft>
                <a:spcPts val="0"/>
              </a:spcAft>
              <a:buClr>
                <a:schemeClr val="lt1"/>
              </a:buClr>
              <a:buSzPts val="1800"/>
              <a:buNone/>
              <a:defRPr sz="1800">
                <a:solidFill>
                  <a:schemeClr val="lt1"/>
                </a:solidFill>
              </a:defRPr>
            </a:lvl2pPr>
            <a:lvl3pPr lvl="2" algn="l">
              <a:lnSpc>
                <a:spcPct val="100000"/>
              </a:lnSpc>
              <a:spcBef>
                <a:spcPts val="0"/>
              </a:spcBef>
              <a:spcAft>
                <a:spcPts val="0"/>
              </a:spcAft>
              <a:buClr>
                <a:schemeClr val="lt1"/>
              </a:buClr>
              <a:buSzPts val="1800"/>
              <a:buNone/>
              <a:defRPr sz="1800">
                <a:solidFill>
                  <a:schemeClr val="lt1"/>
                </a:solidFill>
              </a:defRPr>
            </a:lvl3pPr>
            <a:lvl4pPr lvl="3" algn="l">
              <a:lnSpc>
                <a:spcPct val="100000"/>
              </a:lnSpc>
              <a:spcBef>
                <a:spcPts val="0"/>
              </a:spcBef>
              <a:spcAft>
                <a:spcPts val="0"/>
              </a:spcAft>
              <a:buClr>
                <a:schemeClr val="lt1"/>
              </a:buClr>
              <a:buSzPts val="1800"/>
              <a:buNone/>
              <a:defRPr sz="1800">
                <a:solidFill>
                  <a:schemeClr val="lt1"/>
                </a:solidFill>
              </a:defRPr>
            </a:lvl4pPr>
            <a:lvl5pPr lvl="4" algn="l">
              <a:lnSpc>
                <a:spcPct val="100000"/>
              </a:lnSpc>
              <a:spcBef>
                <a:spcPts val="0"/>
              </a:spcBef>
              <a:spcAft>
                <a:spcPts val="0"/>
              </a:spcAft>
              <a:buClr>
                <a:schemeClr val="lt1"/>
              </a:buClr>
              <a:buSzPts val="1800"/>
              <a:buNone/>
              <a:defRPr sz="1800">
                <a:solidFill>
                  <a:schemeClr val="lt1"/>
                </a:solidFill>
              </a:defRPr>
            </a:lvl5pPr>
            <a:lvl6pPr lvl="5" algn="l">
              <a:lnSpc>
                <a:spcPct val="100000"/>
              </a:lnSpc>
              <a:spcBef>
                <a:spcPts val="0"/>
              </a:spcBef>
              <a:spcAft>
                <a:spcPts val="0"/>
              </a:spcAft>
              <a:buClr>
                <a:schemeClr val="lt1"/>
              </a:buClr>
              <a:buSzPts val="1800"/>
              <a:buNone/>
              <a:defRPr sz="1800">
                <a:solidFill>
                  <a:schemeClr val="lt1"/>
                </a:solidFill>
              </a:defRPr>
            </a:lvl6pPr>
            <a:lvl7pPr lvl="6" algn="l">
              <a:lnSpc>
                <a:spcPct val="100000"/>
              </a:lnSpc>
              <a:spcBef>
                <a:spcPts val="0"/>
              </a:spcBef>
              <a:spcAft>
                <a:spcPts val="0"/>
              </a:spcAft>
              <a:buClr>
                <a:schemeClr val="lt1"/>
              </a:buClr>
              <a:buSzPts val="1800"/>
              <a:buNone/>
              <a:defRPr sz="1800">
                <a:solidFill>
                  <a:schemeClr val="lt1"/>
                </a:solidFill>
              </a:defRPr>
            </a:lvl7pPr>
            <a:lvl8pPr lvl="7" algn="l">
              <a:lnSpc>
                <a:spcPct val="100000"/>
              </a:lnSpc>
              <a:spcBef>
                <a:spcPts val="0"/>
              </a:spcBef>
              <a:spcAft>
                <a:spcPts val="0"/>
              </a:spcAft>
              <a:buClr>
                <a:schemeClr val="lt1"/>
              </a:buClr>
              <a:buSzPts val="1800"/>
              <a:buNone/>
              <a:defRPr sz="1800">
                <a:solidFill>
                  <a:schemeClr val="lt1"/>
                </a:solidFill>
              </a:defRPr>
            </a:lvl8pPr>
            <a:lvl9pPr lvl="8" algn="l">
              <a:lnSpc>
                <a:spcPct val="100000"/>
              </a:lnSpc>
              <a:spcBef>
                <a:spcPts val="0"/>
              </a:spcBef>
              <a:spcAft>
                <a:spcPts val="0"/>
              </a:spcAft>
              <a:buClr>
                <a:schemeClr val="lt1"/>
              </a:buClr>
              <a:buSzPts val="1800"/>
              <a:buNone/>
              <a:defRPr sz="1800">
                <a:solidFill>
                  <a:schemeClr val="lt1"/>
                </a:solidFill>
              </a:defRPr>
            </a:lvl9pPr>
          </a:lstStyle>
          <a:p/>
        </p:txBody>
      </p:sp>
      <p:sp>
        <p:nvSpPr>
          <p:cNvPr id="14" name="Google Shape;14;p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bg>
      <p:bgPr>
        <a:solidFill>
          <a:schemeClr val="accent4"/>
        </a:solidFill>
      </p:bgPr>
    </p:bg>
    <p:spTree>
      <p:nvGrpSpPr>
        <p:cNvPr id="57" name="Shape 57"/>
        <p:cNvGrpSpPr/>
        <p:nvPr/>
      </p:nvGrpSpPr>
      <p:grpSpPr>
        <a:xfrm>
          <a:off x="0" y="0"/>
          <a:ext cx="0" cy="0"/>
          <a:chOff x="0" y="0"/>
          <a:chExt cx="0" cy="0"/>
        </a:xfrm>
      </p:grpSpPr>
      <p:sp>
        <p:nvSpPr>
          <p:cNvPr id="58" name="Google Shape;58;p16"/>
          <p:cNvSpPr txBox="1"/>
          <p:nvPr>
            <p:ph hasCustomPrompt="1" type="title"/>
          </p:nvPr>
        </p:nvSpPr>
        <p:spPr>
          <a:xfrm>
            <a:off x="475500" y="1258525"/>
            <a:ext cx="8222100" cy="19635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dk2"/>
              </a:buClr>
              <a:buSzPts val="12000"/>
              <a:buNone/>
              <a:defRPr sz="12000">
                <a:solidFill>
                  <a:schemeClr val="dk2"/>
                </a:solidFill>
              </a:defRPr>
            </a:lvl1pPr>
            <a:lvl2pPr lvl="1" algn="ctr">
              <a:lnSpc>
                <a:spcPct val="100000"/>
              </a:lnSpc>
              <a:spcBef>
                <a:spcPts val="0"/>
              </a:spcBef>
              <a:spcAft>
                <a:spcPts val="0"/>
              </a:spcAft>
              <a:buClr>
                <a:schemeClr val="dk2"/>
              </a:buClr>
              <a:buSzPts val="12000"/>
              <a:buNone/>
              <a:defRPr sz="12000">
                <a:solidFill>
                  <a:schemeClr val="dk2"/>
                </a:solidFill>
              </a:defRPr>
            </a:lvl2pPr>
            <a:lvl3pPr lvl="2" algn="ctr">
              <a:lnSpc>
                <a:spcPct val="100000"/>
              </a:lnSpc>
              <a:spcBef>
                <a:spcPts val="0"/>
              </a:spcBef>
              <a:spcAft>
                <a:spcPts val="0"/>
              </a:spcAft>
              <a:buClr>
                <a:schemeClr val="dk2"/>
              </a:buClr>
              <a:buSzPts val="12000"/>
              <a:buNone/>
              <a:defRPr sz="12000">
                <a:solidFill>
                  <a:schemeClr val="dk2"/>
                </a:solidFill>
              </a:defRPr>
            </a:lvl3pPr>
            <a:lvl4pPr lvl="3" algn="ctr">
              <a:lnSpc>
                <a:spcPct val="100000"/>
              </a:lnSpc>
              <a:spcBef>
                <a:spcPts val="0"/>
              </a:spcBef>
              <a:spcAft>
                <a:spcPts val="0"/>
              </a:spcAft>
              <a:buClr>
                <a:schemeClr val="dk2"/>
              </a:buClr>
              <a:buSzPts val="12000"/>
              <a:buNone/>
              <a:defRPr sz="12000">
                <a:solidFill>
                  <a:schemeClr val="dk2"/>
                </a:solidFill>
              </a:defRPr>
            </a:lvl4pPr>
            <a:lvl5pPr lvl="4" algn="ctr">
              <a:lnSpc>
                <a:spcPct val="100000"/>
              </a:lnSpc>
              <a:spcBef>
                <a:spcPts val="0"/>
              </a:spcBef>
              <a:spcAft>
                <a:spcPts val="0"/>
              </a:spcAft>
              <a:buClr>
                <a:schemeClr val="dk2"/>
              </a:buClr>
              <a:buSzPts val="12000"/>
              <a:buNone/>
              <a:defRPr sz="12000">
                <a:solidFill>
                  <a:schemeClr val="dk2"/>
                </a:solidFill>
              </a:defRPr>
            </a:lvl5pPr>
            <a:lvl6pPr lvl="5" algn="ctr">
              <a:lnSpc>
                <a:spcPct val="100000"/>
              </a:lnSpc>
              <a:spcBef>
                <a:spcPts val="0"/>
              </a:spcBef>
              <a:spcAft>
                <a:spcPts val="0"/>
              </a:spcAft>
              <a:buClr>
                <a:schemeClr val="dk2"/>
              </a:buClr>
              <a:buSzPts val="12000"/>
              <a:buNone/>
              <a:defRPr sz="12000">
                <a:solidFill>
                  <a:schemeClr val="dk2"/>
                </a:solidFill>
              </a:defRPr>
            </a:lvl6pPr>
            <a:lvl7pPr lvl="6" algn="ctr">
              <a:lnSpc>
                <a:spcPct val="100000"/>
              </a:lnSpc>
              <a:spcBef>
                <a:spcPts val="0"/>
              </a:spcBef>
              <a:spcAft>
                <a:spcPts val="0"/>
              </a:spcAft>
              <a:buClr>
                <a:schemeClr val="dk2"/>
              </a:buClr>
              <a:buSzPts val="12000"/>
              <a:buNone/>
              <a:defRPr sz="12000">
                <a:solidFill>
                  <a:schemeClr val="dk2"/>
                </a:solidFill>
              </a:defRPr>
            </a:lvl7pPr>
            <a:lvl8pPr lvl="7" algn="ctr">
              <a:lnSpc>
                <a:spcPct val="100000"/>
              </a:lnSpc>
              <a:spcBef>
                <a:spcPts val="0"/>
              </a:spcBef>
              <a:spcAft>
                <a:spcPts val="0"/>
              </a:spcAft>
              <a:buClr>
                <a:schemeClr val="dk2"/>
              </a:buClr>
              <a:buSzPts val="12000"/>
              <a:buNone/>
              <a:defRPr sz="12000">
                <a:solidFill>
                  <a:schemeClr val="dk2"/>
                </a:solidFill>
              </a:defRPr>
            </a:lvl8pPr>
            <a:lvl9pPr lvl="8" algn="ctr">
              <a:lnSpc>
                <a:spcPct val="100000"/>
              </a:lnSpc>
              <a:spcBef>
                <a:spcPts val="0"/>
              </a:spcBef>
              <a:spcAft>
                <a:spcPts val="0"/>
              </a:spcAft>
              <a:buClr>
                <a:schemeClr val="dk2"/>
              </a:buClr>
              <a:buSzPts val="12000"/>
              <a:buNone/>
              <a:defRPr sz="12000">
                <a:solidFill>
                  <a:schemeClr val="dk2"/>
                </a:solidFill>
              </a:defRPr>
            </a:lvl9pPr>
          </a:lstStyle>
          <a:p>
            <a:r>
              <a:t>xx%</a:t>
            </a:r>
          </a:p>
        </p:txBody>
      </p:sp>
      <p:sp>
        <p:nvSpPr>
          <p:cNvPr id="59" name="Google Shape;59;p16"/>
          <p:cNvSpPr txBox="1"/>
          <p:nvPr>
            <p:ph idx="1" type="body"/>
          </p:nvPr>
        </p:nvSpPr>
        <p:spPr>
          <a:xfrm>
            <a:off x="475500" y="3304625"/>
            <a:ext cx="8222100" cy="1300800"/>
          </a:xfrm>
          <a:prstGeom prst="rect">
            <a:avLst/>
          </a:prstGeom>
          <a:noFill/>
          <a:ln>
            <a:noFill/>
          </a:ln>
        </p:spPr>
        <p:txBody>
          <a:bodyPr anchorCtr="0" anchor="t" bIns="91425" lIns="91425" spcFirstLastPara="1" rIns="91425" wrap="square" tIns="91425">
            <a:normAutofit/>
          </a:bodyPr>
          <a:lstStyle>
            <a:lvl1pPr indent="-342900" lvl="0" marL="457200" algn="ctr">
              <a:lnSpc>
                <a:spcPct val="115000"/>
              </a:lnSpc>
              <a:spcBef>
                <a:spcPts val="0"/>
              </a:spcBef>
              <a:spcAft>
                <a:spcPts val="0"/>
              </a:spcAft>
              <a:buSzPts val="1800"/>
              <a:buChar char="●"/>
              <a:defRPr/>
            </a:lvl1pPr>
            <a:lvl2pPr indent="-317500" lvl="1" marL="914400" algn="ctr">
              <a:lnSpc>
                <a:spcPct val="115000"/>
              </a:lnSpc>
              <a:spcBef>
                <a:spcPts val="0"/>
              </a:spcBef>
              <a:spcAft>
                <a:spcPts val="0"/>
              </a:spcAft>
              <a:buSzPts val="1400"/>
              <a:buChar char="○"/>
              <a:defRPr/>
            </a:lvl2pPr>
            <a:lvl3pPr indent="-317500" lvl="2" marL="1371600" algn="ctr">
              <a:lnSpc>
                <a:spcPct val="115000"/>
              </a:lnSpc>
              <a:spcBef>
                <a:spcPts val="0"/>
              </a:spcBef>
              <a:spcAft>
                <a:spcPts val="0"/>
              </a:spcAft>
              <a:buSzPts val="1400"/>
              <a:buChar char="■"/>
              <a:defRPr/>
            </a:lvl3pPr>
            <a:lvl4pPr indent="-317500" lvl="3" marL="1828800" algn="ctr">
              <a:lnSpc>
                <a:spcPct val="115000"/>
              </a:lnSpc>
              <a:spcBef>
                <a:spcPts val="0"/>
              </a:spcBef>
              <a:spcAft>
                <a:spcPts val="0"/>
              </a:spcAft>
              <a:buSzPts val="1400"/>
              <a:buChar char="●"/>
              <a:defRPr/>
            </a:lvl4pPr>
            <a:lvl5pPr indent="-317500" lvl="4" marL="2286000" algn="ctr">
              <a:lnSpc>
                <a:spcPct val="115000"/>
              </a:lnSpc>
              <a:spcBef>
                <a:spcPts val="0"/>
              </a:spcBef>
              <a:spcAft>
                <a:spcPts val="0"/>
              </a:spcAft>
              <a:buSzPts val="1400"/>
              <a:buChar char="○"/>
              <a:defRPr/>
            </a:lvl5pPr>
            <a:lvl6pPr indent="-317500" lvl="5" marL="2743200" algn="ctr">
              <a:lnSpc>
                <a:spcPct val="115000"/>
              </a:lnSpc>
              <a:spcBef>
                <a:spcPts val="0"/>
              </a:spcBef>
              <a:spcAft>
                <a:spcPts val="0"/>
              </a:spcAft>
              <a:buSzPts val="1400"/>
              <a:buChar char="■"/>
              <a:defRPr/>
            </a:lvl6pPr>
            <a:lvl7pPr indent="-317500" lvl="6" marL="3200400" algn="ctr">
              <a:lnSpc>
                <a:spcPct val="115000"/>
              </a:lnSpc>
              <a:spcBef>
                <a:spcPts val="0"/>
              </a:spcBef>
              <a:spcAft>
                <a:spcPts val="0"/>
              </a:spcAft>
              <a:buSzPts val="1400"/>
              <a:buChar char="●"/>
              <a:defRPr/>
            </a:lvl7pPr>
            <a:lvl8pPr indent="-317500" lvl="7" marL="3657600" algn="ctr">
              <a:lnSpc>
                <a:spcPct val="115000"/>
              </a:lnSpc>
              <a:spcBef>
                <a:spcPts val="0"/>
              </a:spcBef>
              <a:spcAft>
                <a:spcPts val="0"/>
              </a:spcAft>
              <a:buSzPts val="1400"/>
              <a:buChar char="○"/>
              <a:defRPr/>
            </a:lvl8pPr>
            <a:lvl9pPr indent="-317500" lvl="8" marL="4114800" algn="ctr">
              <a:lnSpc>
                <a:spcPct val="115000"/>
              </a:lnSpc>
              <a:spcBef>
                <a:spcPts val="0"/>
              </a:spcBef>
              <a:spcAft>
                <a:spcPts val="0"/>
              </a:spcAft>
              <a:buSzPts val="1400"/>
              <a:buChar char="■"/>
              <a:defRPr/>
            </a:lvl9pPr>
          </a:lstStyle>
          <a:p/>
        </p:txBody>
      </p:sp>
      <p:sp>
        <p:nvSpPr>
          <p:cNvPr id="60" name="Google Shape;60;p1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bg>
      <p:bgPr>
        <a:solidFill>
          <a:schemeClr val="accent4"/>
        </a:solidFill>
      </p:bgPr>
    </p:bg>
    <p:spTree>
      <p:nvGrpSpPr>
        <p:cNvPr id="61" name="Shape 61"/>
        <p:cNvGrpSpPr/>
        <p:nvPr/>
      </p:nvGrpSpPr>
      <p:grpSpPr>
        <a:xfrm>
          <a:off x="0" y="0"/>
          <a:ext cx="0" cy="0"/>
          <a:chOff x="0" y="0"/>
          <a:chExt cx="0" cy="0"/>
        </a:xfrm>
      </p:grpSpPr>
      <p:sp>
        <p:nvSpPr>
          <p:cNvPr id="62" name="Google Shape;62;p17"/>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5" name="Shape 15"/>
        <p:cNvGrpSpPr/>
        <p:nvPr/>
      </p:nvGrpSpPr>
      <p:grpSpPr>
        <a:xfrm>
          <a:off x="0" y="0"/>
          <a:ext cx="0" cy="0"/>
          <a:chOff x="0" y="0"/>
          <a:chExt cx="0" cy="0"/>
        </a:xfrm>
      </p:grpSpPr>
      <p:sp>
        <p:nvSpPr>
          <p:cNvPr id="16" name="Google Shape;16;p8"/>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7" name="Google Shape;17;p8"/>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18" name="Google Shape;18;p8"/>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19" name="Google Shape;19;p8"/>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algn="l">
              <a:lnSpc>
                <a:spcPct val="115000"/>
              </a:lnSpc>
              <a:spcBef>
                <a:spcPts val="0"/>
              </a:spcBef>
              <a:spcAft>
                <a:spcPts val="0"/>
              </a:spcAft>
              <a:buSzPts val="1800"/>
              <a:buChar char="●"/>
              <a:defRPr/>
            </a:lvl1pPr>
            <a:lvl2pPr indent="-317500" lvl="1" marL="914400" algn="l">
              <a:lnSpc>
                <a:spcPct val="115000"/>
              </a:lnSpc>
              <a:spcBef>
                <a:spcPts val="0"/>
              </a:spcBef>
              <a:spcAft>
                <a:spcPts val="0"/>
              </a:spcAft>
              <a:buSzPts val="1400"/>
              <a:buChar char="○"/>
              <a:defRPr/>
            </a:lvl2pPr>
            <a:lvl3pPr indent="-317500" lvl="2" marL="1371600" algn="l">
              <a:lnSpc>
                <a:spcPct val="115000"/>
              </a:lnSpc>
              <a:spcBef>
                <a:spcPts val="0"/>
              </a:spcBef>
              <a:spcAft>
                <a:spcPts val="0"/>
              </a:spcAft>
              <a:buSzPts val="1400"/>
              <a:buChar char="■"/>
              <a:defRPr/>
            </a:lvl3pPr>
            <a:lvl4pPr indent="-317500" lvl="3" marL="1828800" algn="l">
              <a:lnSpc>
                <a:spcPct val="115000"/>
              </a:lnSpc>
              <a:spcBef>
                <a:spcPts val="0"/>
              </a:spcBef>
              <a:spcAft>
                <a:spcPts val="0"/>
              </a:spcAft>
              <a:buSzPts val="1400"/>
              <a:buChar char="●"/>
              <a:defRPr/>
            </a:lvl4pPr>
            <a:lvl5pPr indent="-317500" lvl="4" marL="2286000" algn="l">
              <a:lnSpc>
                <a:spcPct val="115000"/>
              </a:lnSpc>
              <a:spcBef>
                <a:spcPts val="0"/>
              </a:spcBef>
              <a:spcAft>
                <a:spcPts val="0"/>
              </a:spcAft>
              <a:buSzPts val="1400"/>
              <a:buChar char="○"/>
              <a:defRPr/>
            </a:lvl5pPr>
            <a:lvl6pPr indent="-317500" lvl="5" marL="2743200" algn="l">
              <a:lnSpc>
                <a:spcPct val="115000"/>
              </a:lnSpc>
              <a:spcBef>
                <a:spcPts val="0"/>
              </a:spcBef>
              <a:spcAft>
                <a:spcPts val="0"/>
              </a:spcAft>
              <a:buSzPts val="1400"/>
              <a:buChar char="■"/>
              <a:defRPr/>
            </a:lvl6pPr>
            <a:lvl7pPr indent="-317500" lvl="6" marL="3200400" algn="l">
              <a:lnSpc>
                <a:spcPct val="115000"/>
              </a:lnSpc>
              <a:spcBef>
                <a:spcPts val="0"/>
              </a:spcBef>
              <a:spcAft>
                <a:spcPts val="0"/>
              </a:spcAft>
              <a:buSzPts val="1400"/>
              <a:buChar char="●"/>
              <a:defRPr/>
            </a:lvl7pPr>
            <a:lvl8pPr indent="-317500" lvl="7" marL="3657600" algn="l">
              <a:lnSpc>
                <a:spcPct val="115000"/>
              </a:lnSpc>
              <a:spcBef>
                <a:spcPts val="0"/>
              </a:spcBef>
              <a:spcAft>
                <a:spcPts val="0"/>
              </a:spcAft>
              <a:buSzPts val="1400"/>
              <a:buChar char="○"/>
              <a:defRPr/>
            </a:lvl8pPr>
            <a:lvl9pPr indent="-317500" lvl="8" marL="4114800" algn="l">
              <a:lnSpc>
                <a:spcPct val="115000"/>
              </a:lnSpc>
              <a:spcBef>
                <a:spcPts val="0"/>
              </a:spcBef>
              <a:spcAft>
                <a:spcPts val="0"/>
              </a:spcAft>
              <a:buSzPts val="1400"/>
              <a:buChar char="■"/>
              <a:defRPr/>
            </a:lvl9pPr>
          </a:lstStyle>
          <a:p/>
        </p:txBody>
      </p:sp>
      <p:sp>
        <p:nvSpPr>
          <p:cNvPr id="20" name="Google Shape;20;p8"/>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21" name="Shape 21"/>
        <p:cNvGrpSpPr/>
        <p:nvPr/>
      </p:nvGrpSpPr>
      <p:grpSpPr>
        <a:xfrm>
          <a:off x="0" y="0"/>
          <a:ext cx="0" cy="0"/>
          <a:chOff x="0" y="0"/>
          <a:chExt cx="0" cy="0"/>
        </a:xfrm>
      </p:grpSpPr>
      <p:sp>
        <p:nvSpPr>
          <p:cNvPr id="22" name="Google Shape;22;p9"/>
          <p:cNvSpPr txBox="1"/>
          <p:nvPr>
            <p:ph type="title"/>
          </p:nvPr>
        </p:nvSpPr>
        <p:spPr>
          <a:xfrm>
            <a:off x="460950" y="2065350"/>
            <a:ext cx="8222100" cy="1012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4200"/>
              <a:buNone/>
              <a:defRPr sz="4200"/>
            </a:lvl1pPr>
            <a:lvl2pPr lvl="1" algn="l">
              <a:lnSpc>
                <a:spcPct val="100000"/>
              </a:lnSpc>
              <a:spcBef>
                <a:spcPts val="0"/>
              </a:spcBef>
              <a:spcAft>
                <a:spcPts val="0"/>
              </a:spcAft>
              <a:buSzPts val="4200"/>
              <a:buNone/>
              <a:defRPr sz="4200"/>
            </a:lvl2pPr>
            <a:lvl3pPr lvl="2" algn="l">
              <a:lnSpc>
                <a:spcPct val="100000"/>
              </a:lnSpc>
              <a:spcBef>
                <a:spcPts val="0"/>
              </a:spcBef>
              <a:spcAft>
                <a:spcPts val="0"/>
              </a:spcAft>
              <a:buSzPts val="4200"/>
              <a:buNone/>
              <a:defRPr sz="4200"/>
            </a:lvl3pPr>
            <a:lvl4pPr lvl="3" algn="l">
              <a:lnSpc>
                <a:spcPct val="100000"/>
              </a:lnSpc>
              <a:spcBef>
                <a:spcPts val="0"/>
              </a:spcBef>
              <a:spcAft>
                <a:spcPts val="0"/>
              </a:spcAft>
              <a:buSzPts val="4200"/>
              <a:buNone/>
              <a:defRPr sz="4200"/>
            </a:lvl4pPr>
            <a:lvl5pPr lvl="4" algn="l">
              <a:lnSpc>
                <a:spcPct val="100000"/>
              </a:lnSpc>
              <a:spcBef>
                <a:spcPts val="0"/>
              </a:spcBef>
              <a:spcAft>
                <a:spcPts val="0"/>
              </a:spcAft>
              <a:buSzPts val="4200"/>
              <a:buNone/>
              <a:defRPr sz="4200"/>
            </a:lvl5pPr>
            <a:lvl6pPr lvl="5" algn="l">
              <a:lnSpc>
                <a:spcPct val="100000"/>
              </a:lnSpc>
              <a:spcBef>
                <a:spcPts val="0"/>
              </a:spcBef>
              <a:spcAft>
                <a:spcPts val="0"/>
              </a:spcAft>
              <a:buSzPts val="4200"/>
              <a:buNone/>
              <a:defRPr sz="4200"/>
            </a:lvl6pPr>
            <a:lvl7pPr lvl="6" algn="l">
              <a:lnSpc>
                <a:spcPct val="100000"/>
              </a:lnSpc>
              <a:spcBef>
                <a:spcPts val="0"/>
              </a:spcBef>
              <a:spcAft>
                <a:spcPts val="0"/>
              </a:spcAft>
              <a:buSzPts val="4200"/>
              <a:buNone/>
              <a:defRPr sz="4200"/>
            </a:lvl7pPr>
            <a:lvl8pPr lvl="7" algn="l">
              <a:lnSpc>
                <a:spcPct val="100000"/>
              </a:lnSpc>
              <a:spcBef>
                <a:spcPts val="0"/>
              </a:spcBef>
              <a:spcAft>
                <a:spcPts val="0"/>
              </a:spcAft>
              <a:buSzPts val="4200"/>
              <a:buNone/>
              <a:defRPr sz="4200"/>
            </a:lvl8pPr>
            <a:lvl9pPr lvl="8" algn="l">
              <a:lnSpc>
                <a:spcPct val="100000"/>
              </a:lnSpc>
              <a:spcBef>
                <a:spcPts val="0"/>
              </a:spcBef>
              <a:spcAft>
                <a:spcPts val="0"/>
              </a:spcAft>
              <a:buSzPts val="4200"/>
              <a:buNone/>
              <a:defRPr sz="4200"/>
            </a:lvl9pPr>
          </a:lstStyle>
          <a:p/>
        </p:txBody>
      </p:sp>
      <p:sp>
        <p:nvSpPr>
          <p:cNvPr id="23" name="Google Shape;23;p9"/>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4" name="Shape 24"/>
        <p:cNvGrpSpPr/>
        <p:nvPr/>
      </p:nvGrpSpPr>
      <p:grpSpPr>
        <a:xfrm>
          <a:off x="0" y="0"/>
          <a:ext cx="0" cy="0"/>
          <a:chOff x="0" y="0"/>
          <a:chExt cx="0" cy="0"/>
        </a:xfrm>
      </p:grpSpPr>
      <p:sp>
        <p:nvSpPr>
          <p:cNvPr id="25" name="Google Shape;25;p10"/>
          <p:cNvSpPr/>
          <p:nvPr/>
        </p:nvSpPr>
        <p:spPr>
          <a:xfrm flipH="1" rot="10800000">
            <a:off x="0" y="1686000"/>
            <a:ext cx="9144000" cy="3457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6" name="Google Shape;26;p10"/>
          <p:cNvSpPr/>
          <p:nvPr/>
        </p:nvSpPr>
        <p:spPr>
          <a:xfrm>
            <a:off x="0" y="168600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27" name="Google Shape;27;p10"/>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3200"/>
              <a:buNone/>
              <a:defRPr/>
            </a:lvl1pPr>
            <a:lvl2pPr lvl="1" algn="l">
              <a:lnSpc>
                <a:spcPct val="100000"/>
              </a:lnSpc>
              <a:spcBef>
                <a:spcPts val="0"/>
              </a:spcBef>
              <a:spcAft>
                <a:spcPts val="0"/>
              </a:spcAft>
              <a:buSzPts val="3200"/>
              <a:buNone/>
              <a:defRPr/>
            </a:lvl2pPr>
            <a:lvl3pPr lvl="2" algn="l">
              <a:lnSpc>
                <a:spcPct val="100000"/>
              </a:lnSpc>
              <a:spcBef>
                <a:spcPts val="0"/>
              </a:spcBef>
              <a:spcAft>
                <a:spcPts val="0"/>
              </a:spcAft>
              <a:buSzPts val="3200"/>
              <a:buNone/>
              <a:defRPr/>
            </a:lvl3pPr>
            <a:lvl4pPr lvl="3" algn="l">
              <a:lnSpc>
                <a:spcPct val="100000"/>
              </a:lnSpc>
              <a:spcBef>
                <a:spcPts val="0"/>
              </a:spcBef>
              <a:spcAft>
                <a:spcPts val="0"/>
              </a:spcAft>
              <a:buSzPts val="3200"/>
              <a:buNone/>
              <a:defRPr/>
            </a:lvl4pPr>
            <a:lvl5pPr lvl="4" algn="l">
              <a:lnSpc>
                <a:spcPct val="100000"/>
              </a:lnSpc>
              <a:spcBef>
                <a:spcPts val="0"/>
              </a:spcBef>
              <a:spcAft>
                <a:spcPts val="0"/>
              </a:spcAft>
              <a:buSzPts val="3200"/>
              <a:buNone/>
              <a:defRPr/>
            </a:lvl5pPr>
            <a:lvl6pPr lvl="5" algn="l">
              <a:lnSpc>
                <a:spcPct val="100000"/>
              </a:lnSpc>
              <a:spcBef>
                <a:spcPts val="0"/>
              </a:spcBef>
              <a:spcAft>
                <a:spcPts val="0"/>
              </a:spcAft>
              <a:buSzPts val="3200"/>
              <a:buNone/>
              <a:defRPr/>
            </a:lvl6pPr>
            <a:lvl7pPr lvl="6" algn="l">
              <a:lnSpc>
                <a:spcPct val="100000"/>
              </a:lnSpc>
              <a:spcBef>
                <a:spcPts val="0"/>
              </a:spcBef>
              <a:spcAft>
                <a:spcPts val="0"/>
              </a:spcAft>
              <a:buSzPts val="3200"/>
              <a:buNone/>
              <a:defRPr/>
            </a:lvl7pPr>
            <a:lvl8pPr lvl="7" algn="l">
              <a:lnSpc>
                <a:spcPct val="100000"/>
              </a:lnSpc>
              <a:spcBef>
                <a:spcPts val="0"/>
              </a:spcBef>
              <a:spcAft>
                <a:spcPts val="0"/>
              </a:spcAft>
              <a:buSzPts val="3200"/>
              <a:buNone/>
              <a:defRPr/>
            </a:lvl8pPr>
            <a:lvl9pPr lvl="8" algn="l">
              <a:lnSpc>
                <a:spcPct val="100000"/>
              </a:lnSpc>
              <a:spcBef>
                <a:spcPts val="0"/>
              </a:spcBef>
              <a:spcAft>
                <a:spcPts val="0"/>
              </a:spcAft>
              <a:buSzPts val="3200"/>
              <a:buNone/>
              <a:defRPr/>
            </a:lvl9pPr>
          </a:lstStyle>
          <a:p/>
        </p:txBody>
      </p:sp>
      <p:sp>
        <p:nvSpPr>
          <p:cNvPr id="28" name="Google Shape;28;p10"/>
          <p:cNvSpPr txBox="1"/>
          <p:nvPr>
            <p:ph idx="1" type="body"/>
          </p:nvPr>
        </p:nvSpPr>
        <p:spPr>
          <a:xfrm>
            <a:off x="471900" y="1919075"/>
            <a:ext cx="3999900" cy="271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29" name="Google Shape;29;p10"/>
          <p:cNvSpPr txBox="1"/>
          <p:nvPr>
            <p:ph idx="2" type="body"/>
          </p:nvPr>
        </p:nvSpPr>
        <p:spPr>
          <a:xfrm>
            <a:off x="4694250" y="1919075"/>
            <a:ext cx="3999900" cy="2710200"/>
          </a:xfrm>
          <a:prstGeom prst="rect">
            <a:avLst/>
          </a:prstGeom>
          <a:noFill/>
          <a:ln>
            <a:noFill/>
          </a:ln>
        </p:spPr>
        <p:txBody>
          <a:bodyPr anchorCtr="0" anchor="t" bIns="91425" lIns="91425" spcFirstLastPara="1" rIns="91425" wrap="square" tIns="91425">
            <a:normAutofit/>
          </a:bodyPr>
          <a:lstStyle>
            <a:lvl1pPr indent="-317500" lvl="0" marL="457200" algn="l">
              <a:lnSpc>
                <a:spcPct val="115000"/>
              </a:lnSpc>
              <a:spcBef>
                <a:spcPts val="0"/>
              </a:spcBef>
              <a:spcAft>
                <a:spcPts val="0"/>
              </a:spcAft>
              <a:buSzPts val="1400"/>
              <a:buChar char="●"/>
              <a:defRPr sz="1400"/>
            </a:lvl1pPr>
            <a:lvl2pPr indent="-304800" lvl="1" marL="914400" algn="l">
              <a:lnSpc>
                <a:spcPct val="115000"/>
              </a:lnSpc>
              <a:spcBef>
                <a:spcPts val="0"/>
              </a:spcBef>
              <a:spcAft>
                <a:spcPts val="0"/>
              </a:spcAft>
              <a:buSzPts val="1200"/>
              <a:buChar char="○"/>
              <a:defRPr sz="1200"/>
            </a:lvl2pPr>
            <a:lvl3pPr indent="-304800" lvl="2" marL="1371600" algn="l">
              <a:lnSpc>
                <a:spcPct val="115000"/>
              </a:lnSpc>
              <a:spcBef>
                <a:spcPts val="0"/>
              </a:spcBef>
              <a:spcAft>
                <a:spcPts val="0"/>
              </a:spcAft>
              <a:buSzPts val="1200"/>
              <a:buChar char="■"/>
              <a:defRPr sz="1200"/>
            </a:lvl3pPr>
            <a:lvl4pPr indent="-304800" lvl="3" marL="1828800" algn="l">
              <a:lnSpc>
                <a:spcPct val="115000"/>
              </a:lnSpc>
              <a:spcBef>
                <a:spcPts val="0"/>
              </a:spcBef>
              <a:spcAft>
                <a:spcPts val="0"/>
              </a:spcAft>
              <a:buSzPts val="1200"/>
              <a:buChar char="●"/>
              <a:defRPr sz="1200"/>
            </a:lvl4pPr>
            <a:lvl5pPr indent="-304800" lvl="4" marL="2286000" algn="l">
              <a:lnSpc>
                <a:spcPct val="115000"/>
              </a:lnSpc>
              <a:spcBef>
                <a:spcPts val="0"/>
              </a:spcBef>
              <a:spcAft>
                <a:spcPts val="0"/>
              </a:spcAft>
              <a:buSzPts val="1200"/>
              <a:buChar char="○"/>
              <a:defRPr sz="1200"/>
            </a:lvl5pPr>
            <a:lvl6pPr indent="-304800" lvl="5" marL="2743200" algn="l">
              <a:lnSpc>
                <a:spcPct val="115000"/>
              </a:lnSpc>
              <a:spcBef>
                <a:spcPts val="0"/>
              </a:spcBef>
              <a:spcAft>
                <a:spcPts val="0"/>
              </a:spcAft>
              <a:buSzPts val="1200"/>
              <a:buChar char="■"/>
              <a:defRPr sz="1200"/>
            </a:lvl6pPr>
            <a:lvl7pPr indent="-304800" lvl="6" marL="3200400" algn="l">
              <a:lnSpc>
                <a:spcPct val="115000"/>
              </a:lnSpc>
              <a:spcBef>
                <a:spcPts val="0"/>
              </a:spcBef>
              <a:spcAft>
                <a:spcPts val="0"/>
              </a:spcAft>
              <a:buSzPts val="1200"/>
              <a:buChar char="●"/>
              <a:defRPr sz="1200"/>
            </a:lvl7pPr>
            <a:lvl8pPr indent="-304800" lvl="7" marL="3657600" algn="l">
              <a:lnSpc>
                <a:spcPct val="115000"/>
              </a:lnSpc>
              <a:spcBef>
                <a:spcPts val="0"/>
              </a:spcBef>
              <a:spcAft>
                <a:spcPts val="0"/>
              </a:spcAft>
              <a:buSzPts val="1200"/>
              <a:buChar char="○"/>
              <a:defRPr sz="1200"/>
            </a:lvl8pPr>
            <a:lvl9pPr indent="-304800" lvl="8" marL="4114800" algn="l">
              <a:lnSpc>
                <a:spcPct val="115000"/>
              </a:lnSpc>
              <a:spcBef>
                <a:spcPts val="0"/>
              </a:spcBef>
              <a:spcAft>
                <a:spcPts val="0"/>
              </a:spcAft>
              <a:buSzPts val="1200"/>
              <a:buChar char="■"/>
              <a:defRPr sz="1200"/>
            </a:lvl9pPr>
          </a:lstStyle>
          <a:p/>
        </p:txBody>
      </p:sp>
      <p:sp>
        <p:nvSpPr>
          <p:cNvPr id="30" name="Google Shape;30;p10"/>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31" name="Shape 31"/>
        <p:cNvGrpSpPr/>
        <p:nvPr/>
      </p:nvGrpSpPr>
      <p:grpSpPr>
        <a:xfrm>
          <a:off x="0" y="0"/>
          <a:ext cx="0" cy="0"/>
          <a:chOff x="0" y="0"/>
          <a:chExt cx="0" cy="0"/>
        </a:xfrm>
      </p:grpSpPr>
      <p:sp>
        <p:nvSpPr>
          <p:cNvPr id="32" name="Google Shape;32;p11"/>
          <p:cNvSpPr/>
          <p:nvPr/>
        </p:nvSpPr>
        <p:spPr>
          <a:xfrm flipH="1" rot="10800000">
            <a:off x="0" y="656400"/>
            <a:ext cx="9144000" cy="44871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3" name="Google Shape;33;p11"/>
          <p:cNvSpPr/>
          <p:nvPr/>
        </p:nvSpPr>
        <p:spPr>
          <a:xfrm>
            <a:off x="0" y="656350"/>
            <a:ext cx="91440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4" name="Google Shape;34;p11"/>
          <p:cNvSpPr txBox="1"/>
          <p:nvPr>
            <p:ph type="title"/>
          </p:nvPr>
        </p:nvSpPr>
        <p:spPr>
          <a:xfrm>
            <a:off x="98250" y="16350"/>
            <a:ext cx="8826600" cy="6027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1800"/>
              <a:buNone/>
              <a:defRPr sz="1800"/>
            </a:lvl1pPr>
            <a:lvl2pPr lvl="1" algn="l">
              <a:lnSpc>
                <a:spcPct val="100000"/>
              </a:lnSpc>
              <a:spcBef>
                <a:spcPts val="0"/>
              </a:spcBef>
              <a:spcAft>
                <a:spcPts val="0"/>
              </a:spcAft>
              <a:buSzPts val="1800"/>
              <a:buNone/>
              <a:defRPr sz="1800"/>
            </a:lvl2pPr>
            <a:lvl3pPr lvl="2" algn="l">
              <a:lnSpc>
                <a:spcPct val="100000"/>
              </a:lnSpc>
              <a:spcBef>
                <a:spcPts val="0"/>
              </a:spcBef>
              <a:spcAft>
                <a:spcPts val="0"/>
              </a:spcAft>
              <a:buSzPts val="1800"/>
              <a:buNone/>
              <a:defRPr sz="1800"/>
            </a:lvl3pPr>
            <a:lvl4pPr lvl="3" algn="l">
              <a:lnSpc>
                <a:spcPct val="100000"/>
              </a:lnSpc>
              <a:spcBef>
                <a:spcPts val="0"/>
              </a:spcBef>
              <a:spcAft>
                <a:spcPts val="0"/>
              </a:spcAft>
              <a:buSzPts val="1800"/>
              <a:buNone/>
              <a:defRPr sz="1800"/>
            </a:lvl4pPr>
            <a:lvl5pPr lvl="4" algn="l">
              <a:lnSpc>
                <a:spcPct val="100000"/>
              </a:lnSpc>
              <a:spcBef>
                <a:spcPts val="0"/>
              </a:spcBef>
              <a:spcAft>
                <a:spcPts val="0"/>
              </a:spcAft>
              <a:buSzPts val="1800"/>
              <a:buNone/>
              <a:defRPr sz="1800"/>
            </a:lvl5pPr>
            <a:lvl6pPr lvl="5" algn="l">
              <a:lnSpc>
                <a:spcPct val="100000"/>
              </a:lnSpc>
              <a:spcBef>
                <a:spcPts val="0"/>
              </a:spcBef>
              <a:spcAft>
                <a:spcPts val="0"/>
              </a:spcAft>
              <a:buSzPts val="1800"/>
              <a:buNone/>
              <a:defRPr sz="1800"/>
            </a:lvl6pPr>
            <a:lvl7pPr lvl="6" algn="l">
              <a:lnSpc>
                <a:spcPct val="100000"/>
              </a:lnSpc>
              <a:spcBef>
                <a:spcPts val="0"/>
              </a:spcBef>
              <a:spcAft>
                <a:spcPts val="0"/>
              </a:spcAft>
              <a:buSzPts val="1800"/>
              <a:buNone/>
              <a:defRPr sz="1800"/>
            </a:lvl7pPr>
            <a:lvl8pPr lvl="7" algn="l">
              <a:lnSpc>
                <a:spcPct val="100000"/>
              </a:lnSpc>
              <a:spcBef>
                <a:spcPts val="0"/>
              </a:spcBef>
              <a:spcAft>
                <a:spcPts val="0"/>
              </a:spcAft>
              <a:buSzPts val="1800"/>
              <a:buNone/>
              <a:defRPr sz="1800"/>
            </a:lvl8pPr>
            <a:lvl9pPr lvl="8" algn="l">
              <a:lnSpc>
                <a:spcPct val="100000"/>
              </a:lnSpc>
              <a:spcBef>
                <a:spcPts val="0"/>
              </a:spcBef>
              <a:spcAft>
                <a:spcPts val="0"/>
              </a:spcAft>
              <a:buSzPts val="1800"/>
              <a:buNone/>
              <a:defRPr sz="1800"/>
            </a:lvl9pPr>
          </a:lstStyle>
          <a:p/>
        </p:txBody>
      </p:sp>
      <p:sp>
        <p:nvSpPr>
          <p:cNvPr id="35" name="Google Shape;35;p11"/>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36" name="Shape 36"/>
        <p:cNvGrpSpPr/>
        <p:nvPr/>
      </p:nvGrpSpPr>
      <p:grpSpPr>
        <a:xfrm>
          <a:off x="0" y="0"/>
          <a:ext cx="0" cy="0"/>
          <a:chOff x="0" y="0"/>
          <a:chExt cx="0" cy="0"/>
        </a:xfrm>
      </p:grpSpPr>
      <p:sp>
        <p:nvSpPr>
          <p:cNvPr id="37" name="Google Shape;37;p12"/>
          <p:cNvSpPr txBox="1"/>
          <p:nvPr/>
        </p:nvSpPr>
        <p:spPr>
          <a:xfrm flipH="1" rot="10800000">
            <a:off x="3276600" y="25"/>
            <a:ext cx="58674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8" name="Google Shape;38;p12"/>
          <p:cNvSpPr/>
          <p:nvPr/>
        </p:nvSpPr>
        <p:spPr>
          <a:xfrm rot="-5400000">
            <a:off x="759150" y="2517450"/>
            <a:ext cx="51435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39" name="Google Shape;39;p12"/>
          <p:cNvSpPr txBox="1"/>
          <p:nvPr>
            <p:ph type="title"/>
          </p:nvPr>
        </p:nvSpPr>
        <p:spPr>
          <a:xfrm>
            <a:off x="226078" y="357800"/>
            <a:ext cx="2808000" cy="953400"/>
          </a:xfrm>
          <a:prstGeom prst="rect">
            <a:avLst/>
          </a:prstGeom>
          <a:noFill/>
          <a:ln>
            <a:noFill/>
          </a:ln>
        </p:spPr>
        <p:txBody>
          <a:bodyPr anchorCtr="0" anchor="b" bIns="91425" lIns="91425" spcFirstLastPara="1" rIns="91425" wrap="square" tIns="91425">
            <a:normAutofit/>
          </a:bodyPr>
          <a:lstStyle>
            <a:lvl1pPr lvl="0" algn="l">
              <a:lnSpc>
                <a:spcPct val="100000"/>
              </a:lnSpc>
              <a:spcBef>
                <a:spcPts val="0"/>
              </a:spcBef>
              <a:spcAft>
                <a:spcPts val="0"/>
              </a:spcAft>
              <a:buSzPts val="2400"/>
              <a:buNone/>
              <a:defRPr sz="2400"/>
            </a:lvl1pPr>
            <a:lvl2pPr lvl="1" algn="l">
              <a:lnSpc>
                <a:spcPct val="100000"/>
              </a:lnSpc>
              <a:spcBef>
                <a:spcPts val="0"/>
              </a:spcBef>
              <a:spcAft>
                <a:spcPts val="0"/>
              </a:spcAft>
              <a:buSzPts val="2400"/>
              <a:buNone/>
              <a:defRPr sz="2400"/>
            </a:lvl2pPr>
            <a:lvl3pPr lvl="2" algn="l">
              <a:lnSpc>
                <a:spcPct val="100000"/>
              </a:lnSpc>
              <a:spcBef>
                <a:spcPts val="0"/>
              </a:spcBef>
              <a:spcAft>
                <a:spcPts val="0"/>
              </a:spcAft>
              <a:buSzPts val="2400"/>
              <a:buNone/>
              <a:defRPr sz="2400"/>
            </a:lvl3pPr>
            <a:lvl4pPr lvl="3" algn="l">
              <a:lnSpc>
                <a:spcPct val="100000"/>
              </a:lnSpc>
              <a:spcBef>
                <a:spcPts val="0"/>
              </a:spcBef>
              <a:spcAft>
                <a:spcPts val="0"/>
              </a:spcAft>
              <a:buSzPts val="2400"/>
              <a:buNone/>
              <a:defRPr sz="2400"/>
            </a:lvl4pPr>
            <a:lvl5pPr lvl="4" algn="l">
              <a:lnSpc>
                <a:spcPct val="100000"/>
              </a:lnSpc>
              <a:spcBef>
                <a:spcPts val="0"/>
              </a:spcBef>
              <a:spcAft>
                <a:spcPts val="0"/>
              </a:spcAft>
              <a:buSzPts val="2400"/>
              <a:buNone/>
              <a:defRPr sz="2400"/>
            </a:lvl5pPr>
            <a:lvl6pPr lvl="5" algn="l">
              <a:lnSpc>
                <a:spcPct val="100000"/>
              </a:lnSpc>
              <a:spcBef>
                <a:spcPts val="0"/>
              </a:spcBef>
              <a:spcAft>
                <a:spcPts val="0"/>
              </a:spcAft>
              <a:buSzPts val="2400"/>
              <a:buNone/>
              <a:defRPr sz="2400"/>
            </a:lvl6pPr>
            <a:lvl7pPr lvl="6" algn="l">
              <a:lnSpc>
                <a:spcPct val="100000"/>
              </a:lnSpc>
              <a:spcBef>
                <a:spcPts val="0"/>
              </a:spcBef>
              <a:spcAft>
                <a:spcPts val="0"/>
              </a:spcAft>
              <a:buSzPts val="2400"/>
              <a:buNone/>
              <a:defRPr sz="2400"/>
            </a:lvl7pPr>
            <a:lvl8pPr lvl="7" algn="l">
              <a:lnSpc>
                <a:spcPct val="100000"/>
              </a:lnSpc>
              <a:spcBef>
                <a:spcPts val="0"/>
              </a:spcBef>
              <a:spcAft>
                <a:spcPts val="0"/>
              </a:spcAft>
              <a:buSzPts val="2400"/>
              <a:buNone/>
              <a:defRPr sz="2400"/>
            </a:lvl8pPr>
            <a:lvl9pPr lvl="8" algn="l">
              <a:lnSpc>
                <a:spcPct val="100000"/>
              </a:lnSpc>
              <a:spcBef>
                <a:spcPts val="0"/>
              </a:spcBef>
              <a:spcAft>
                <a:spcPts val="0"/>
              </a:spcAft>
              <a:buSzPts val="2400"/>
              <a:buNone/>
              <a:defRPr sz="2400"/>
            </a:lvl9pPr>
          </a:lstStyle>
          <a:p/>
        </p:txBody>
      </p:sp>
      <p:sp>
        <p:nvSpPr>
          <p:cNvPr id="40" name="Google Shape;40;p12"/>
          <p:cNvSpPr txBox="1"/>
          <p:nvPr>
            <p:ph idx="1" type="body"/>
          </p:nvPr>
        </p:nvSpPr>
        <p:spPr>
          <a:xfrm>
            <a:off x="226075" y="1465800"/>
            <a:ext cx="2808000" cy="3163500"/>
          </a:xfrm>
          <a:prstGeom prst="rect">
            <a:avLst/>
          </a:prstGeom>
          <a:noFill/>
          <a:ln>
            <a:noFill/>
          </a:ln>
        </p:spPr>
        <p:txBody>
          <a:bodyPr anchorCtr="0" anchor="t" bIns="91425" lIns="91425" spcFirstLastPara="1" rIns="91425" wrap="square" tIns="91425">
            <a:normAutofit/>
          </a:bodyPr>
          <a:lstStyle>
            <a:lvl1pPr indent="-304800" lvl="0" marL="457200" algn="l">
              <a:lnSpc>
                <a:spcPct val="115000"/>
              </a:lnSpc>
              <a:spcBef>
                <a:spcPts val="0"/>
              </a:spcBef>
              <a:spcAft>
                <a:spcPts val="0"/>
              </a:spcAft>
              <a:buClr>
                <a:schemeClr val="lt1"/>
              </a:buClr>
              <a:buSzPts val="1200"/>
              <a:buChar char="●"/>
              <a:defRPr sz="1200">
                <a:solidFill>
                  <a:schemeClr val="lt1"/>
                </a:solidFill>
              </a:defRPr>
            </a:lvl1pPr>
            <a:lvl2pPr indent="-304800" lvl="1" marL="914400" algn="l">
              <a:lnSpc>
                <a:spcPct val="115000"/>
              </a:lnSpc>
              <a:spcBef>
                <a:spcPts val="0"/>
              </a:spcBef>
              <a:spcAft>
                <a:spcPts val="0"/>
              </a:spcAft>
              <a:buClr>
                <a:schemeClr val="lt1"/>
              </a:buClr>
              <a:buSzPts val="1200"/>
              <a:buChar char="○"/>
              <a:defRPr sz="1200">
                <a:solidFill>
                  <a:schemeClr val="lt1"/>
                </a:solidFill>
              </a:defRPr>
            </a:lvl2pPr>
            <a:lvl3pPr indent="-304800" lvl="2" marL="1371600" algn="l">
              <a:lnSpc>
                <a:spcPct val="115000"/>
              </a:lnSpc>
              <a:spcBef>
                <a:spcPts val="0"/>
              </a:spcBef>
              <a:spcAft>
                <a:spcPts val="0"/>
              </a:spcAft>
              <a:buClr>
                <a:schemeClr val="lt1"/>
              </a:buClr>
              <a:buSzPts val="1200"/>
              <a:buChar char="■"/>
              <a:defRPr sz="1200">
                <a:solidFill>
                  <a:schemeClr val="lt1"/>
                </a:solidFill>
              </a:defRPr>
            </a:lvl3pPr>
            <a:lvl4pPr indent="-304800" lvl="3" marL="1828800" algn="l">
              <a:lnSpc>
                <a:spcPct val="115000"/>
              </a:lnSpc>
              <a:spcBef>
                <a:spcPts val="0"/>
              </a:spcBef>
              <a:spcAft>
                <a:spcPts val="0"/>
              </a:spcAft>
              <a:buClr>
                <a:schemeClr val="lt1"/>
              </a:buClr>
              <a:buSzPts val="1200"/>
              <a:buChar char="●"/>
              <a:defRPr sz="1200">
                <a:solidFill>
                  <a:schemeClr val="lt1"/>
                </a:solidFill>
              </a:defRPr>
            </a:lvl4pPr>
            <a:lvl5pPr indent="-304800" lvl="4" marL="2286000" algn="l">
              <a:lnSpc>
                <a:spcPct val="115000"/>
              </a:lnSpc>
              <a:spcBef>
                <a:spcPts val="0"/>
              </a:spcBef>
              <a:spcAft>
                <a:spcPts val="0"/>
              </a:spcAft>
              <a:buClr>
                <a:schemeClr val="lt1"/>
              </a:buClr>
              <a:buSzPts val="1200"/>
              <a:buChar char="○"/>
              <a:defRPr sz="1200">
                <a:solidFill>
                  <a:schemeClr val="lt1"/>
                </a:solidFill>
              </a:defRPr>
            </a:lvl5pPr>
            <a:lvl6pPr indent="-304800" lvl="5" marL="2743200" algn="l">
              <a:lnSpc>
                <a:spcPct val="115000"/>
              </a:lnSpc>
              <a:spcBef>
                <a:spcPts val="0"/>
              </a:spcBef>
              <a:spcAft>
                <a:spcPts val="0"/>
              </a:spcAft>
              <a:buClr>
                <a:schemeClr val="lt1"/>
              </a:buClr>
              <a:buSzPts val="1200"/>
              <a:buChar char="■"/>
              <a:defRPr sz="1200">
                <a:solidFill>
                  <a:schemeClr val="lt1"/>
                </a:solidFill>
              </a:defRPr>
            </a:lvl6pPr>
            <a:lvl7pPr indent="-304800" lvl="6" marL="3200400" algn="l">
              <a:lnSpc>
                <a:spcPct val="115000"/>
              </a:lnSpc>
              <a:spcBef>
                <a:spcPts val="0"/>
              </a:spcBef>
              <a:spcAft>
                <a:spcPts val="0"/>
              </a:spcAft>
              <a:buClr>
                <a:schemeClr val="lt1"/>
              </a:buClr>
              <a:buSzPts val="1200"/>
              <a:buChar char="●"/>
              <a:defRPr sz="1200">
                <a:solidFill>
                  <a:schemeClr val="lt1"/>
                </a:solidFill>
              </a:defRPr>
            </a:lvl7pPr>
            <a:lvl8pPr indent="-304800" lvl="7" marL="3657600" algn="l">
              <a:lnSpc>
                <a:spcPct val="115000"/>
              </a:lnSpc>
              <a:spcBef>
                <a:spcPts val="0"/>
              </a:spcBef>
              <a:spcAft>
                <a:spcPts val="0"/>
              </a:spcAft>
              <a:buClr>
                <a:schemeClr val="lt1"/>
              </a:buClr>
              <a:buSzPts val="1200"/>
              <a:buChar char="○"/>
              <a:defRPr sz="1200">
                <a:solidFill>
                  <a:schemeClr val="lt1"/>
                </a:solidFill>
              </a:defRPr>
            </a:lvl8pPr>
            <a:lvl9pPr indent="-304800" lvl="8" marL="4114800" algn="l">
              <a:lnSpc>
                <a:spcPct val="115000"/>
              </a:lnSpc>
              <a:spcBef>
                <a:spcPts val="0"/>
              </a:spcBef>
              <a:spcAft>
                <a:spcPts val="0"/>
              </a:spcAft>
              <a:buClr>
                <a:schemeClr val="lt1"/>
              </a:buClr>
              <a:buSzPts val="1200"/>
              <a:buChar char="■"/>
              <a:defRPr sz="1200">
                <a:solidFill>
                  <a:schemeClr val="lt1"/>
                </a:solidFill>
              </a:defRPr>
            </a:lvl9pPr>
          </a:lstStyle>
          <a:p/>
        </p:txBody>
      </p:sp>
      <p:sp>
        <p:nvSpPr>
          <p:cNvPr id="41" name="Google Shape;41;p12"/>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42" name="Shape 42"/>
        <p:cNvGrpSpPr/>
        <p:nvPr/>
      </p:nvGrpSpPr>
      <p:grpSpPr>
        <a:xfrm>
          <a:off x="0" y="0"/>
          <a:ext cx="0" cy="0"/>
          <a:chOff x="0" y="0"/>
          <a:chExt cx="0" cy="0"/>
        </a:xfrm>
      </p:grpSpPr>
      <p:sp>
        <p:nvSpPr>
          <p:cNvPr id="43" name="Google Shape;43;p13"/>
          <p:cNvSpPr txBox="1"/>
          <p:nvPr>
            <p:ph type="title"/>
          </p:nvPr>
        </p:nvSpPr>
        <p:spPr>
          <a:xfrm>
            <a:off x="490250" y="488250"/>
            <a:ext cx="6227100" cy="4090800"/>
          </a:xfrm>
          <a:prstGeom prst="rect">
            <a:avLst/>
          </a:prstGeom>
          <a:noFill/>
          <a:ln>
            <a:noFill/>
          </a:ln>
        </p:spPr>
        <p:txBody>
          <a:bodyPr anchorCtr="0" anchor="ctr" bIns="91425" lIns="91425" spcFirstLastPara="1" rIns="91425" wrap="square" tIns="91425">
            <a:normAutofit/>
          </a:bodyPr>
          <a:lstStyle>
            <a:lvl1pPr lvl="0" algn="l">
              <a:lnSpc>
                <a:spcPct val="100000"/>
              </a:lnSpc>
              <a:spcBef>
                <a:spcPts val="0"/>
              </a:spcBef>
              <a:spcAft>
                <a:spcPts val="0"/>
              </a:spcAft>
              <a:buSzPts val="6000"/>
              <a:buNone/>
              <a:defRPr sz="6000"/>
            </a:lvl1pPr>
            <a:lvl2pPr lvl="1" algn="l">
              <a:lnSpc>
                <a:spcPct val="100000"/>
              </a:lnSpc>
              <a:spcBef>
                <a:spcPts val="0"/>
              </a:spcBef>
              <a:spcAft>
                <a:spcPts val="0"/>
              </a:spcAft>
              <a:buSzPts val="6000"/>
              <a:buNone/>
              <a:defRPr sz="6000"/>
            </a:lvl2pPr>
            <a:lvl3pPr lvl="2" algn="l">
              <a:lnSpc>
                <a:spcPct val="100000"/>
              </a:lnSpc>
              <a:spcBef>
                <a:spcPts val="0"/>
              </a:spcBef>
              <a:spcAft>
                <a:spcPts val="0"/>
              </a:spcAft>
              <a:buSzPts val="6000"/>
              <a:buNone/>
              <a:defRPr sz="6000"/>
            </a:lvl3pPr>
            <a:lvl4pPr lvl="3" algn="l">
              <a:lnSpc>
                <a:spcPct val="100000"/>
              </a:lnSpc>
              <a:spcBef>
                <a:spcPts val="0"/>
              </a:spcBef>
              <a:spcAft>
                <a:spcPts val="0"/>
              </a:spcAft>
              <a:buSzPts val="6000"/>
              <a:buNone/>
              <a:defRPr sz="6000"/>
            </a:lvl4pPr>
            <a:lvl5pPr lvl="4" algn="l">
              <a:lnSpc>
                <a:spcPct val="100000"/>
              </a:lnSpc>
              <a:spcBef>
                <a:spcPts val="0"/>
              </a:spcBef>
              <a:spcAft>
                <a:spcPts val="0"/>
              </a:spcAft>
              <a:buSzPts val="6000"/>
              <a:buNone/>
              <a:defRPr sz="6000"/>
            </a:lvl5pPr>
            <a:lvl6pPr lvl="5" algn="l">
              <a:lnSpc>
                <a:spcPct val="100000"/>
              </a:lnSpc>
              <a:spcBef>
                <a:spcPts val="0"/>
              </a:spcBef>
              <a:spcAft>
                <a:spcPts val="0"/>
              </a:spcAft>
              <a:buSzPts val="6000"/>
              <a:buNone/>
              <a:defRPr sz="6000"/>
            </a:lvl6pPr>
            <a:lvl7pPr lvl="6" algn="l">
              <a:lnSpc>
                <a:spcPct val="100000"/>
              </a:lnSpc>
              <a:spcBef>
                <a:spcPts val="0"/>
              </a:spcBef>
              <a:spcAft>
                <a:spcPts val="0"/>
              </a:spcAft>
              <a:buSzPts val="6000"/>
              <a:buNone/>
              <a:defRPr sz="6000"/>
            </a:lvl7pPr>
            <a:lvl8pPr lvl="7" algn="l">
              <a:lnSpc>
                <a:spcPct val="100000"/>
              </a:lnSpc>
              <a:spcBef>
                <a:spcPts val="0"/>
              </a:spcBef>
              <a:spcAft>
                <a:spcPts val="0"/>
              </a:spcAft>
              <a:buSzPts val="6000"/>
              <a:buNone/>
              <a:defRPr sz="6000"/>
            </a:lvl8pPr>
            <a:lvl9pPr lvl="8" algn="l">
              <a:lnSpc>
                <a:spcPct val="100000"/>
              </a:lnSpc>
              <a:spcBef>
                <a:spcPts val="0"/>
              </a:spcBef>
              <a:spcAft>
                <a:spcPts val="0"/>
              </a:spcAft>
              <a:buSzPts val="6000"/>
              <a:buNone/>
              <a:defRPr sz="6000"/>
            </a:lvl9pPr>
          </a:lstStyle>
          <a:p/>
        </p:txBody>
      </p:sp>
      <p:sp>
        <p:nvSpPr>
          <p:cNvPr id="44" name="Google Shape;44;p13"/>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45" name="Shape 45"/>
        <p:cNvGrpSpPr/>
        <p:nvPr/>
      </p:nvGrpSpPr>
      <p:grpSpPr>
        <a:xfrm>
          <a:off x="0" y="0"/>
          <a:ext cx="0" cy="0"/>
          <a:chOff x="0" y="0"/>
          <a:chExt cx="0" cy="0"/>
        </a:xfrm>
      </p:grpSpPr>
      <p:sp>
        <p:nvSpPr>
          <p:cNvPr id="46" name="Google Shape;46;p14"/>
          <p:cNvSpPr/>
          <p:nvPr/>
        </p:nvSpPr>
        <p:spPr>
          <a:xfrm flipH="1">
            <a:off x="0" y="0"/>
            <a:ext cx="4572000" cy="51435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7" name="Google Shape;47;p14"/>
          <p:cNvSpPr/>
          <p:nvPr/>
        </p:nvSpPr>
        <p:spPr>
          <a:xfrm rot="5400000">
            <a:off x="1946425" y="2517750"/>
            <a:ext cx="5142900" cy="1086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48" name="Google Shape;48;p14"/>
          <p:cNvSpPr txBox="1"/>
          <p:nvPr>
            <p:ph type="title"/>
          </p:nvPr>
        </p:nvSpPr>
        <p:spPr>
          <a:xfrm>
            <a:off x="265500" y="1233175"/>
            <a:ext cx="4045200" cy="1482300"/>
          </a:xfrm>
          <a:prstGeom prst="rect">
            <a:avLst/>
          </a:prstGeom>
          <a:noFill/>
          <a:ln>
            <a:noFill/>
          </a:ln>
        </p:spPr>
        <p:txBody>
          <a:bodyPr anchorCtr="0" anchor="b" bIns="91425" lIns="91425" spcFirstLastPara="1" rIns="91425" wrap="square" tIns="91425">
            <a:normAutofit/>
          </a:bodyPr>
          <a:lstStyle>
            <a:lvl1pPr lvl="0" algn="ctr">
              <a:lnSpc>
                <a:spcPct val="100000"/>
              </a:lnSpc>
              <a:spcBef>
                <a:spcPts val="0"/>
              </a:spcBef>
              <a:spcAft>
                <a:spcPts val="0"/>
              </a:spcAft>
              <a:buClr>
                <a:schemeClr val="dk2"/>
              </a:buClr>
              <a:buSzPts val="4200"/>
              <a:buNone/>
              <a:defRPr sz="4200">
                <a:solidFill>
                  <a:schemeClr val="dk2"/>
                </a:solidFill>
              </a:defRPr>
            </a:lvl1pPr>
            <a:lvl2pPr lvl="1" algn="ctr">
              <a:lnSpc>
                <a:spcPct val="100000"/>
              </a:lnSpc>
              <a:spcBef>
                <a:spcPts val="0"/>
              </a:spcBef>
              <a:spcAft>
                <a:spcPts val="0"/>
              </a:spcAft>
              <a:buClr>
                <a:schemeClr val="dk2"/>
              </a:buClr>
              <a:buSzPts val="4200"/>
              <a:buNone/>
              <a:defRPr sz="4200">
                <a:solidFill>
                  <a:schemeClr val="dk2"/>
                </a:solidFill>
              </a:defRPr>
            </a:lvl2pPr>
            <a:lvl3pPr lvl="2" algn="ctr">
              <a:lnSpc>
                <a:spcPct val="100000"/>
              </a:lnSpc>
              <a:spcBef>
                <a:spcPts val="0"/>
              </a:spcBef>
              <a:spcAft>
                <a:spcPts val="0"/>
              </a:spcAft>
              <a:buClr>
                <a:schemeClr val="dk2"/>
              </a:buClr>
              <a:buSzPts val="4200"/>
              <a:buNone/>
              <a:defRPr sz="4200">
                <a:solidFill>
                  <a:schemeClr val="dk2"/>
                </a:solidFill>
              </a:defRPr>
            </a:lvl3pPr>
            <a:lvl4pPr lvl="3" algn="ctr">
              <a:lnSpc>
                <a:spcPct val="100000"/>
              </a:lnSpc>
              <a:spcBef>
                <a:spcPts val="0"/>
              </a:spcBef>
              <a:spcAft>
                <a:spcPts val="0"/>
              </a:spcAft>
              <a:buClr>
                <a:schemeClr val="dk2"/>
              </a:buClr>
              <a:buSzPts val="4200"/>
              <a:buNone/>
              <a:defRPr sz="4200">
                <a:solidFill>
                  <a:schemeClr val="dk2"/>
                </a:solidFill>
              </a:defRPr>
            </a:lvl4pPr>
            <a:lvl5pPr lvl="4" algn="ctr">
              <a:lnSpc>
                <a:spcPct val="100000"/>
              </a:lnSpc>
              <a:spcBef>
                <a:spcPts val="0"/>
              </a:spcBef>
              <a:spcAft>
                <a:spcPts val="0"/>
              </a:spcAft>
              <a:buClr>
                <a:schemeClr val="dk2"/>
              </a:buClr>
              <a:buSzPts val="4200"/>
              <a:buNone/>
              <a:defRPr sz="4200">
                <a:solidFill>
                  <a:schemeClr val="dk2"/>
                </a:solidFill>
              </a:defRPr>
            </a:lvl5pPr>
            <a:lvl6pPr lvl="5" algn="ctr">
              <a:lnSpc>
                <a:spcPct val="100000"/>
              </a:lnSpc>
              <a:spcBef>
                <a:spcPts val="0"/>
              </a:spcBef>
              <a:spcAft>
                <a:spcPts val="0"/>
              </a:spcAft>
              <a:buClr>
                <a:schemeClr val="dk2"/>
              </a:buClr>
              <a:buSzPts val="4200"/>
              <a:buNone/>
              <a:defRPr sz="4200">
                <a:solidFill>
                  <a:schemeClr val="dk2"/>
                </a:solidFill>
              </a:defRPr>
            </a:lvl6pPr>
            <a:lvl7pPr lvl="6" algn="ctr">
              <a:lnSpc>
                <a:spcPct val="100000"/>
              </a:lnSpc>
              <a:spcBef>
                <a:spcPts val="0"/>
              </a:spcBef>
              <a:spcAft>
                <a:spcPts val="0"/>
              </a:spcAft>
              <a:buClr>
                <a:schemeClr val="dk2"/>
              </a:buClr>
              <a:buSzPts val="4200"/>
              <a:buNone/>
              <a:defRPr sz="4200">
                <a:solidFill>
                  <a:schemeClr val="dk2"/>
                </a:solidFill>
              </a:defRPr>
            </a:lvl7pPr>
            <a:lvl8pPr lvl="7" algn="ctr">
              <a:lnSpc>
                <a:spcPct val="100000"/>
              </a:lnSpc>
              <a:spcBef>
                <a:spcPts val="0"/>
              </a:spcBef>
              <a:spcAft>
                <a:spcPts val="0"/>
              </a:spcAft>
              <a:buClr>
                <a:schemeClr val="dk2"/>
              </a:buClr>
              <a:buSzPts val="4200"/>
              <a:buNone/>
              <a:defRPr sz="4200">
                <a:solidFill>
                  <a:schemeClr val="dk2"/>
                </a:solidFill>
              </a:defRPr>
            </a:lvl8pPr>
            <a:lvl9pPr lvl="8" algn="ctr">
              <a:lnSpc>
                <a:spcPct val="100000"/>
              </a:lnSpc>
              <a:spcBef>
                <a:spcPts val="0"/>
              </a:spcBef>
              <a:spcAft>
                <a:spcPts val="0"/>
              </a:spcAft>
              <a:buClr>
                <a:schemeClr val="dk2"/>
              </a:buClr>
              <a:buSzPts val="4200"/>
              <a:buNone/>
              <a:defRPr sz="4200">
                <a:solidFill>
                  <a:schemeClr val="dk2"/>
                </a:solidFill>
              </a:defRPr>
            </a:lvl9pPr>
          </a:lstStyle>
          <a:p/>
        </p:txBody>
      </p:sp>
      <p:sp>
        <p:nvSpPr>
          <p:cNvPr id="49" name="Google Shape;49;p14"/>
          <p:cNvSpPr txBox="1"/>
          <p:nvPr>
            <p:ph idx="1" type="subTitle"/>
          </p:nvPr>
        </p:nvSpPr>
        <p:spPr>
          <a:xfrm>
            <a:off x="265500" y="2779467"/>
            <a:ext cx="4045200" cy="1235100"/>
          </a:xfrm>
          <a:prstGeom prst="rect">
            <a:avLst/>
          </a:prstGeom>
          <a:noFill/>
          <a:ln>
            <a:noFill/>
          </a:ln>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50" name="Google Shape;50;p14"/>
          <p:cNvSpPr txBox="1"/>
          <p:nvPr>
            <p:ph idx="2" type="body"/>
          </p:nvPr>
        </p:nvSpPr>
        <p:spPr>
          <a:xfrm>
            <a:off x="4939500" y="724200"/>
            <a:ext cx="3837000" cy="3695100"/>
          </a:xfrm>
          <a:prstGeom prst="rect">
            <a:avLst/>
          </a:prstGeom>
          <a:noFill/>
          <a:ln>
            <a:noFill/>
          </a:ln>
        </p:spPr>
        <p:txBody>
          <a:bodyPr anchorCtr="0" anchor="ctr" bIns="91425" lIns="91425" spcFirstLastPara="1" rIns="91425" wrap="square" tIns="91425">
            <a:normAutofit/>
          </a:bodyPr>
          <a:lstStyle>
            <a:lvl1pPr indent="-342900" lvl="0" marL="457200" algn="l">
              <a:lnSpc>
                <a:spcPct val="115000"/>
              </a:lnSpc>
              <a:spcBef>
                <a:spcPts val="0"/>
              </a:spcBef>
              <a:spcAft>
                <a:spcPts val="0"/>
              </a:spcAft>
              <a:buClr>
                <a:schemeClr val="lt1"/>
              </a:buClr>
              <a:buSzPts val="1800"/>
              <a:buChar char="●"/>
              <a:defRPr>
                <a:solidFill>
                  <a:schemeClr val="lt1"/>
                </a:solidFill>
              </a:defRPr>
            </a:lvl1pPr>
            <a:lvl2pPr indent="-317500" lvl="1" marL="914400" algn="l">
              <a:lnSpc>
                <a:spcPct val="115000"/>
              </a:lnSpc>
              <a:spcBef>
                <a:spcPts val="0"/>
              </a:spcBef>
              <a:spcAft>
                <a:spcPts val="0"/>
              </a:spcAft>
              <a:buClr>
                <a:schemeClr val="lt1"/>
              </a:buClr>
              <a:buSzPts val="1400"/>
              <a:buChar char="○"/>
              <a:defRPr>
                <a:solidFill>
                  <a:schemeClr val="lt1"/>
                </a:solidFill>
              </a:defRPr>
            </a:lvl2pPr>
            <a:lvl3pPr indent="-317500" lvl="2" marL="1371600" algn="l">
              <a:lnSpc>
                <a:spcPct val="115000"/>
              </a:lnSpc>
              <a:spcBef>
                <a:spcPts val="0"/>
              </a:spcBef>
              <a:spcAft>
                <a:spcPts val="0"/>
              </a:spcAft>
              <a:buClr>
                <a:schemeClr val="lt1"/>
              </a:buClr>
              <a:buSzPts val="1400"/>
              <a:buChar char="■"/>
              <a:defRPr>
                <a:solidFill>
                  <a:schemeClr val="lt1"/>
                </a:solidFill>
              </a:defRPr>
            </a:lvl3pPr>
            <a:lvl4pPr indent="-317500" lvl="3" marL="1828800" algn="l">
              <a:lnSpc>
                <a:spcPct val="115000"/>
              </a:lnSpc>
              <a:spcBef>
                <a:spcPts val="0"/>
              </a:spcBef>
              <a:spcAft>
                <a:spcPts val="0"/>
              </a:spcAft>
              <a:buClr>
                <a:schemeClr val="lt1"/>
              </a:buClr>
              <a:buSzPts val="1400"/>
              <a:buChar char="●"/>
              <a:defRPr>
                <a:solidFill>
                  <a:schemeClr val="lt1"/>
                </a:solidFill>
              </a:defRPr>
            </a:lvl4pPr>
            <a:lvl5pPr indent="-317500" lvl="4" marL="2286000" algn="l">
              <a:lnSpc>
                <a:spcPct val="115000"/>
              </a:lnSpc>
              <a:spcBef>
                <a:spcPts val="0"/>
              </a:spcBef>
              <a:spcAft>
                <a:spcPts val="0"/>
              </a:spcAft>
              <a:buClr>
                <a:schemeClr val="lt1"/>
              </a:buClr>
              <a:buSzPts val="1400"/>
              <a:buChar char="○"/>
              <a:defRPr>
                <a:solidFill>
                  <a:schemeClr val="lt1"/>
                </a:solidFill>
              </a:defRPr>
            </a:lvl5pPr>
            <a:lvl6pPr indent="-317500" lvl="5" marL="2743200" algn="l">
              <a:lnSpc>
                <a:spcPct val="115000"/>
              </a:lnSpc>
              <a:spcBef>
                <a:spcPts val="0"/>
              </a:spcBef>
              <a:spcAft>
                <a:spcPts val="0"/>
              </a:spcAft>
              <a:buClr>
                <a:schemeClr val="lt1"/>
              </a:buClr>
              <a:buSzPts val="1400"/>
              <a:buChar char="■"/>
              <a:defRPr>
                <a:solidFill>
                  <a:schemeClr val="lt1"/>
                </a:solidFill>
              </a:defRPr>
            </a:lvl6pPr>
            <a:lvl7pPr indent="-317500" lvl="6" marL="3200400" algn="l">
              <a:lnSpc>
                <a:spcPct val="115000"/>
              </a:lnSpc>
              <a:spcBef>
                <a:spcPts val="0"/>
              </a:spcBef>
              <a:spcAft>
                <a:spcPts val="0"/>
              </a:spcAft>
              <a:buClr>
                <a:schemeClr val="lt1"/>
              </a:buClr>
              <a:buSzPts val="1400"/>
              <a:buChar char="●"/>
              <a:defRPr>
                <a:solidFill>
                  <a:schemeClr val="lt1"/>
                </a:solidFill>
              </a:defRPr>
            </a:lvl7pPr>
            <a:lvl8pPr indent="-317500" lvl="7" marL="3657600" algn="l">
              <a:lnSpc>
                <a:spcPct val="115000"/>
              </a:lnSpc>
              <a:spcBef>
                <a:spcPts val="0"/>
              </a:spcBef>
              <a:spcAft>
                <a:spcPts val="0"/>
              </a:spcAft>
              <a:buClr>
                <a:schemeClr val="lt1"/>
              </a:buClr>
              <a:buSzPts val="1400"/>
              <a:buChar char="○"/>
              <a:defRPr>
                <a:solidFill>
                  <a:schemeClr val="lt1"/>
                </a:solidFill>
              </a:defRPr>
            </a:lvl8pPr>
            <a:lvl9pPr indent="-317500" lvl="8" marL="4114800" algn="l">
              <a:lnSpc>
                <a:spcPct val="115000"/>
              </a:lnSpc>
              <a:spcBef>
                <a:spcPts val="0"/>
              </a:spcBef>
              <a:spcAft>
                <a:spcPts val="0"/>
              </a:spcAft>
              <a:buClr>
                <a:schemeClr val="lt1"/>
              </a:buClr>
              <a:buSzPts val="1400"/>
              <a:buChar char="■"/>
              <a:defRPr>
                <a:solidFill>
                  <a:schemeClr val="lt1"/>
                </a:solidFill>
              </a:defRPr>
            </a:lvl9pPr>
          </a:lstStyle>
          <a:p/>
        </p:txBody>
      </p:sp>
      <p:sp>
        <p:nvSpPr>
          <p:cNvPr id="51" name="Google Shape;51;p14"/>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52" name="Shape 52"/>
        <p:cNvGrpSpPr/>
        <p:nvPr/>
      </p:nvGrpSpPr>
      <p:grpSpPr>
        <a:xfrm>
          <a:off x="0" y="0"/>
          <a:ext cx="0" cy="0"/>
          <a:chOff x="0" y="0"/>
          <a:chExt cx="0" cy="0"/>
        </a:xfrm>
      </p:grpSpPr>
      <p:sp>
        <p:nvSpPr>
          <p:cNvPr id="53" name="Google Shape;53;p15"/>
          <p:cNvSpPr txBox="1"/>
          <p:nvPr/>
        </p:nvSpPr>
        <p:spPr>
          <a:xfrm flipH="1" rot="10800000">
            <a:off x="0" y="0"/>
            <a:ext cx="9144000" cy="4695900"/>
          </a:xfrm>
          <a:prstGeom prst="rect">
            <a:avLst/>
          </a:prstGeom>
          <a:solidFill>
            <a:schemeClr val="accent4"/>
          </a:soli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4" name="Google Shape;54;p15"/>
          <p:cNvSpPr/>
          <p:nvPr/>
        </p:nvSpPr>
        <p:spPr>
          <a:xfrm flipH="1" rot="10800000">
            <a:off x="0" y="4622725"/>
            <a:ext cx="9144000" cy="74100"/>
          </a:xfrm>
          <a:prstGeom prst="rect">
            <a:avLst/>
          </a:prstGeom>
          <a:gradFill>
            <a:gsLst>
              <a:gs pos="0">
                <a:srgbClr val="F9F9F9"/>
              </a:gs>
              <a:gs pos="36000">
                <a:srgbClr val="F9F9F9"/>
              </a:gs>
              <a:gs pos="80000">
                <a:srgbClr val="DEDEDE"/>
              </a:gs>
              <a:gs pos="100000">
                <a:srgbClr val="999999"/>
              </a:gs>
            </a:gsLst>
            <a:lin ang="16200038" scaled="0"/>
          </a:gradFill>
          <a:ln>
            <a:noFill/>
          </a:ln>
        </p:spPr>
        <p:txBody>
          <a:bodyPr anchorCtr="0" anchor="ctr" bIns="91425" lIns="91425" spcFirstLastPara="1" rIns="91425" wrap="square" tIns="91425">
            <a:noAutofit/>
          </a:bodyPr>
          <a:lstStyle/>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Arial"/>
              <a:ea typeface="Arial"/>
              <a:cs typeface="Arial"/>
              <a:sym typeface="Arial"/>
            </a:endParaRPr>
          </a:p>
        </p:txBody>
      </p:sp>
      <p:sp>
        <p:nvSpPr>
          <p:cNvPr id="55" name="Google Shape;55;p15"/>
          <p:cNvSpPr txBox="1"/>
          <p:nvPr>
            <p:ph idx="1" type="body"/>
          </p:nvPr>
        </p:nvSpPr>
        <p:spPr>
          <a:xfrm>
            <a:off x="57150" y="4696825"/>
            <a:ext cx="8382000" cy="446700"/>
          </a:xfrm>
          <a:prstGeom prst="rect">
            <a:avLst/>
          </a:prstGeom>
          <a:noFill/>
          <a:ln>
            <a:noFill/>
          </a:ln>
        </p:spPr>
        <p:txBody>
          <a:bodyPr anchorCtr="0" anchor="ctr" bIns="91425" lIns="91425" spcFirstLastPara="1" rIns="91425" wrap="square" tIns="91425">
            <a:normAutofit/>
          </a:bodyPr>
          <a:lstStyle>
            <a:lvl1pPr indent="-228600" lvl="0" marL="457200" algn="l">
              <a:lnSpc>
                <a:spcPct val="100000"/>
              </a:lnSpc>
              <a:spcBef>
                <a:spcPts val="0"/>
              </a:spcBef>
              <a:spcAft>
                <a:spcPts val="0"/>
              </a:spcAft>
              <a:buClr>
                <a:schemeClr val="lt1"/>
              </a:buClr>
              <a:buSzPts val="1200"/>
              <a:buNone/>
              <a:defRPr sz="1200">
                <a:solidFill>
                  <a:schemeClr val="lt1"/>
                </a:solidFill>
              </a:defRPr>
            </a:lvl1pPr>
          </a:lstStyle>
          <a:p/>
        </p:txBody>
      </p:sp>
      <p:sp>
        <p:nvSpPr>
          <p:cNvPr id="56" name="Google Shape;56;p15"/>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1pPr>
            <a:lvl2pPr indent="0" lvl="1"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2pPr>
            <a:lvl3pPr indent="0" lvl="2"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3pPr>
            <a:lvl4pPr indent="0" lvl="3"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4pPr>
            <a:lvl5pPr indent="0" lvl="4"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5pPr>
            <a:lvl6pPr indent="0" lvl="5"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6pPr>
            <a:lvl7pPr indent="0" lvl="6"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7pPr>
            <a:lvl8pPr indent="0" lvl="7"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8pPr>
            <a:lvl9pPr indent="0" lvl="8" marL="0" marR="0" algn="r">
              <a:lnSpc>
                <a:spcPct val="100000"/>
              </a:lnSpc>
              <a:spcBef>
                <a:spcPts val="0"/>
              </a:spcBef>
              <a:spcAft>
                <a:spcPts val="0"/>
              </a:spcAft>
              <a:buClr>
                <a:srgbClr val="000000"/>
              </a:buClr>
              <a:buSzPts val="1000"/>
              <a:buFont typeface="Arial"/>
              <a:buNone/>
              <a:defRPr b="0" i="0" sz="1000" u="none" cap="none" strike="noStrike">
                <a:solidFill>
                  <a:schemeClr val="lt1"/>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2.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material">
    <p:bg>
      <p:bgPr>
        <a:solidFill>
          <a:schemeClr val="dk1"/>
        </a:solidFill>
      </p:bgPr>
    </p:bg>
    <p:spTree>
      <p:nvGrpSpPr>
        <p:cNvPr id="5" name="Shape 5"/>
        <p:cNvGrpSpPr/>
        <p:nvPr/>
      </p:nvGrpSpPr>
      <p:grpSpPr>
        <a:xfrm>
          <a:off x="0" y="0"/>
          <a:ext cx="0" cy="0"/>
          <a:chOff x="0" y="0"/>
          <a:chExt cx="0" cy="0"/>
        </a:xfrm>
      </p:grpSpPr>
      <p:sp>
        <p:nvSpPr>
          <p:cNvPr id="6" name="Google Shape;6;p6"/>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lvl1pPr lvl="0"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1pPr>
            <a:lvl2pPr lvl="1"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2pPr>
            <a:lvl3pPr lvl="2"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3pPr>
            <a:lvl4pPr lvl="3"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4pPr>
            <a:lvl5pPr lvl="4"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5pPr>
            <a:lvl6pPr lvl="5"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6pPr>
            <a:lvl7pPr lvl="6"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7pPr>
            <a:lvl8pPr lvl="7"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8pPr>
            <a:lvl9pPr lvl="8" marR="0" rtl="0" algn="l">
              <a:lnSpc>
                <a:spcPct val="100000"/>
              </a:lnSpc>
              <a:spcBef>
                <a:spcPts val="0"/>
              </a:spcBef>
              <a:spcAft>
                <a:spcPts val="0"/>
              </a:spcAft>
              <a:buClr>
                <a:schemeClr val="lt1"/>
              </a:buClr>
              <a:buSzPts val="3200"/>
              <a:buFont typeface="Roboto"/>
              <a:buNone/>
              <a:defRPr b="0" i="0" sz="3200" u="none" cap="none" strike="noStrike">
                <a:solidFill>
                  <a:schemeClr val="lt1"/>
                </a:solidFill>
                <a:latin typeface="Roboto"/>
                <a:ea typeface="Roboto"/>
                <a:cs typeface="Roboto"/>
                <a:sym typeface="Roboto"/>
              </a:defRPr>
            </a:lvl9pPr>
          </a:lstStyle>
          <a:p/>
        </p:txBody>
      </p:sp>
      <p:sp>
        <p:nvSpPr>
          <p:cNvPr id="7" name="Google Shape;7;p6"/>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lvl1pPr indent="-342900" lvl="0" marL="457200" marR="0" rtl="0" algn="l">
              <a:lnSpc>
                <a:spcPct val="115000"/>
              </a:lnSpc>
              <a:spcBef>
                <a:spcPts val="0"/>
              </a:spcBef>
              <a:spcAft>
                <a:spcPts val="0"/>
              </a:spcAft>
              <a:buClr>
                <a:schemeClr val="lt2"/>
              </a:buClr>
              <a:buSzPts val="1800"/>
              <a:buFont typeface="Roboto"/>
              <a:buChar char="●"/>
              <a:defRPr b="0" i="0" sz="1800" u="none" cap="none" strike="noStrike">
                <a:solidFill>
                  <a:schemeClr val="lt2"/>
                </a:solidFill>
                <a:latin typeface="Roboto"/>
                <a:ea typeface="Roboto"/>
                <a:cs typeface="Roboto"/>
                <a:sym typeface="Roboto"/>
              </a:defRPr>
            </a:lvl1pPr>
            <a:lvl2pPr indent="-317500" lvl="1" marL="9144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2pPr>
            <a:lvl3pPr indent="-317500" lvl="2" marL="13716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3pPr>
            <a:lvl4pPr indent="-317500" lvl="3" marL="18288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4pPr>
            <a:lvl5pPr indent="-317500" lvl="4" marL="22860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5pPr>
            <a:lvl6pPr indent="-317500" lvl="5" marL="27432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6pPr>
            <a:lvl7pPr indent="-317500" lvl="6" marL="32004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7pPr>
            <a:lvl8pPr indent="-317500" lvl="7" marL="36576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8pPr>
            <a:lvl9pPr indent="-317500" lvl="8" marL="4114800" marR="0" rtl="0" algn="l">
              <a:lnSpc>
                <a:spcPct val="115000"/>
              </a:lnSpc>
              <a:spcBef>
                <a:spcPts val="0"/>
              </a:spcBef>
              <a:spcAft>
                <a:spcPts val="0"/>
              </a:spcAft>
              <a:buClr>
                <a:schemeClr val="lt2"/>
              </a:buClr>
              <a:buSzPts val="1400"/>
              <a:buFont typeface="Roboto"/>
              <a:buChar char="■"/>
              <a:defRPr b="0" i="0" sz="1400" u="none" cap="none" strike="noStrike">
                <a:solidFill>
                  <a:schemeClr val="lt2"/>
                </a:solidFill>
                <a:latin typeface="Roboto"/>
                <a:ea typeface="Roboto"/>
                <a:cs typeface="Roboto"/>
                <a:sym typeface="Roboto"/>
              </a:defRPr>
            </a:lvl9pPr>
          </a:lstStyle>
          <a:p/>
        </p:txBody>
      </p:sp>
      <p:sp>
        <p:nvSpPr>
          <p:cNvPr id="8" name="Google Shape;8;p6"/>
          <p:cNvSpPr txBox="1"/>
          <p:nvPr>
            <p:ph idx="12" type="sldNum"/>
          </p:nvPr>
        </p:nvSpPr>
        <p:spPr>
          <a:xfrm>
            <a:off x="8523541" y="4695623"/>
            <a:ext cx="548700" cy="393600"/>
          </a:xfrm>
          <a:prstGeom prst="rect">
            <a:avLst/>
          </a:prstGeom>
          <a:noFill/>
          <a:ln>
            <a:noFill/>
          </a:ln>
        </p:spPr>
        <p:txBody>
          <a:bodyPr anchorCtr="0" anchor="ctr" bIns="91425" lIns="91425" spcFirstLastPara="1" rIns="91425" wrap="square" tIns="91425">
            <a:normAutofit/>
          </a:bodyPr>
          <a:lstStyle>
            <a:lvl1pPr indent="0" lvl="0"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1pPr>
            <a:lvl2pPr indent="0" lvl="1"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2pPr>
            <a:lvl3pPr indent="0" lvl="2"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3pPr>
            <a:lvl4pPr indent="0" lvl="3"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4pPr>
            <a:lvl5pPr indent="0" lvl="4"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5pPr>
            <a:lvl6pPr indent="0" lvl="5"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6pPr>
            <a:lvl7pPr indent="0" lvl="6"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7pPr>
            <a:lvl8pPr indent="0" lvl="7"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8pPr>
            <a:lvl9pPr indent="0" lvl="8" marL="0" marR="0" rtl="0" algn="r">
              <a:lnSpc>
                <a:spcPct val="100000"/>
              </a:lnSpc>
              <a:spcBef>
                <a:spcPts val="0"/>
              </a:spcBef>
              <a:spcAft>
                <a:spcPts val="0"/>
              </a:spcAft>
              <a:buClr>
                <a:srgbClr val="000000"/>
              </a:buClr>
              <a:buSzPts val="1000"/>
              <a:buFont typeface="Arial"/>
              <a:buNone/>
              <a:defRPr b="0" i="0" sz="1000" u="none" cap="none" strike="noStrike">
                <a:solidFill>
                  <a:schemeClr val="lt2"/>
                </a:solidFill>
                <a:latin typeface="Roboto"/>
                <a:ea typeface="Roboto"/>
                <a:cs typeface="Roboto"/>
                <a:sym typeface="Roboto"/>
              </a:defRPr>
            </a:lvl9pPr>
          </a:lstStyle>
          <a:p>
            <a:pPr indent="0" lvl="0" marL="0" rtl="0" algn="r">
              <a:spcBef>
                <a:spcPts val="0"/>
              </a:spcBef>
              <a:spcAft>
                <a:spcPts val="0"/>
              </a:spcAft>
              <a:buNone/>
            </a:pPr>
            <a:fld id="{00000000-1234-1234-1234-123412341234}" type="slidenum">
              <a:rPr lang="en"/>
              <a:t>‹#›</a:t>
            </a:fld>
            <a:endParaRPr/>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8.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7ABF"/>
        </a:solidFill>
      </p:bgPr>
    </p:bg>
    <p:spTree>
      <p:nvGrpSpPr>
        <p:cNvPr id="66" name="Shape 66"/>
        <p:cNvGrpSpPr/>
        <p:nvPr/>
      </p:nvGrpSpPr>
      <p:grpSpPr>
        <a:xfrm>
          <a:off x="0" y="0"/>
          <a:ext cx="0" cy="0"/>
          <a:chOff x="0" y="0"/>
          <a:chExt cx="0" cy="0"/>
        </a:xfrm>
      </p:grpSpPr>
      <p:sp>
        <p:nvSpPr>
          <p:cNvPr id="67" name="Google Shape;67;p1"/>
          <p:cNvSpPr txBox="1"/>
          <p:nvPr>
            <p:ph type="ctrTitle"/>
          </p:nvPr>
        </p:nvSpPr>
        <p:spPr>
          <a:xfrm>
            <a:off x="390525" y="1819275"/>
            <a:ext cx="8222100" cy="9336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4800"/>
              <a:buNone/>
            </a:pPr>
            <a:r>
              <a:rPr b="1" lang="en">
                <a:latin typeface="Proxima Nova"/>
                <a:ea typeface="Proxima Nova"/>
                <a:cs typeface="Proxima Nova"/>
                <a:sym typeface="Proxima Nova"/>
              </a:rPr>
              <a:t>Synthesis and Conclusion</a:t>
            </a:r>
            <a:endParaRPr b="1">
              <a:latin typeface="Proxima Nova"/>
              <a:ea typeface="Proxima Nova"/>
              <a:cs typeface="Proxima Nova"/>
              <a:sym typeface="Proxima Nova"/>
            </a:endParaRPr>
          </a:p>
        </p:txBody>
      </p:sp>
      <p:sp>
        <p:nvSpPr>
          <p:cNvPr id="68" name="Google Shape;68;p1"/>
          <p:cNvSpPr txBox="1"/>
          <p:nvPr>
            <p:ph idx="1" type="subTitle"/>
          </p:nvPr>
        </p:nvSpPr>
        <p:spPr>
          <a:xfrm>
            <a:off x="390525" y="2789130"/>
            <a:ext cx="8222100" cy="432900"/>
          </a:xfrm>
          <a:prstGeom prst="rect">
            <a:avLst/>
          </a:prstGeom>
          <a:noFill/>
          <a:ln>
            <a:noFill/>
          </a:ln>
        </p:spPr>
        <p:txBody>
          <a:bodyPr anchorCtr="0" anchor="t" bIns="91425" lIns="91425" spcFirstLastPara="1" rIns="91425" wrap="square" tIns="91425">
            <a:normAutofit lnSpcReduction="10000"/>
          </a:bodyPr>
          <a:lstStyle/>
          <a:p>
            <a:pPr indent="0" lvl="0" marL="0" rtl="0" algn="l">
              <a:lnSpc>
                <a:spcPct val="100000"/>
              </a:lnSpc>
              <a:spcBef>
                <a:spcPts val="0"/>
              </a:spcBef>
              <a:spcAft>
                <a:spcPts val="0"/>
              </a:spcAft>
              <a:buSzPts val="1800"/>
              <a:buNone/>
            </a:pPr>
            <a:r>
              <a:rPr lang="en">
                <a:latin typeface="Proxima Nova"/>
                <a:ea typeface="Proxima Nova"/>
                <a:cs typeface="Proxima Nova"/>
                <a:sym typeface="Proxima Nova"/>
              </a:rPr>
              <a:t>Report Out of Independent Investigations</a:t>
            </a:r>
            <a:endParaRPr>
              <a:latin typeface="Proxima Nova"/>
              <a:ea typeface="Proxima Nova"/>
              <a:cs typeface="Proxima Nova"/>
              <a:sym typeface="Proxima Nova"/>
            </a:endParaRPr>
          </a:p>
        </p:txBody>
      </p:sp>
      <p:sp>
        <p:nvSpPr>
          <p:cNvPr id="69" name="Google Shape;69;p1"/>
          <p:cNvSpPr txBox="1"/>
          <p:nvPr/>
        </p:nvSpPr>
        <p:spPr>
          <a:xfrm>
            <a:off x="0" y="0"/>
            <a:ext cx="3000000" cy="4002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400"/>
              <a:buFont typeface="Arial"/>
              <a:buNone/>
            </a:pPr>
            <a:r>
              <a:rPr b="0" i="0" lang="en" sz="1400" u="none" cap="none" strike="noStrike">
                <a:solidFill>
                  <a:srgbClr val="000000"/>
                </a:solidFill>
                <a:latin typeface="Arial"/>
                <a:ea typeface="Arial"/>
                <a:cs typeface="Arial"/>
                <a:sym typeface="Arial"/>
              </a:rPr>
              <a:t> </a:t>
            </a:r>
            <a:endParaRPr b="0" i="0" sz="1400" u="none" cap="none" strike="noStrike">
              <a:solidFill>
                <a:srgbClr val="000000"/>
              </a:solidFill>
              <a:latin typeface="Arial"/>
              <a:ea typeface="Arial"/>
              <a:cs typeface="Arial"/>
              <a:sym typeface="Arial"/>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7ABF"/>
        </a:solidFill>
      </p:bgPr>
    </p:bg>
    <p:spTree>
      <p:nvGrpSpPr>
        <p:cNvPr id="73" name="Shape 73"/>
        <p:cNvGrpSpPr/>
        <p:nvPr/>
      </p:nvGrpSpPr>
      <p:grpSpPr>
        <a:xfrm>
          <a:off x="0" y="0"/>
          <a:ext cx="0" cy="0"/>
          <a:chOff x="0" y="0"/>
          <a:chExt cx="0" cy="0"/>
        </a:xfrm>
      </p:grpSpPr>
      <p:sp>
        <p:nvSpPr>
          <p:cNvPr id="74" name="Google Shape;74;p2"/>
          <p:cNvSpPr txBox="1"/>
          <p:nvPr>
            <p:ph type="title"/>
          </p:nvPr>
        </p:nvSpPr>
        <p:spPr>
          <a:xfrm>
            <a:off x="471900" y="738725"/>
            <a:ext cx="8222100" cy="7677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3200"/>
              <a:buNone/>
            </a:pPr>
            <a:r>
              <a:rPr b="1" lang="en">
                <a:latin typeface="Proxima Nova"/>
                <a:ea typeface="Proxima Nova"/>
                <a:cs typeface="Proxima Nova"/>
                <a:sym typeface="Proxima Nova"/>
              </a:rPr>
              <a:t>Directions:</a:t>
            </a:r>
            <a:endParaRPr b="1">
              <a:latin typeface="Proxima Nova"/>
              <a:ea typeface="Proxima Nova"/>
              <a:cs typeface="Proxima Nova"/>
              <a:sym typeface="Proxima Nova"/>
            </a:endParaRPr>
          </a:p>
        </p:txBody>
      </p:sp>
      <p:sp>
        <p:nvSpPr>
          <p:cNvPr id="75" name="Google Shape;75;p2"/>
          <p:cNvSpPr txBox="1"/>
          <p:nvPr>
            <p:ph idx="1" type="body"/>
          </p:nvPr>
        </p:nvSpPr>
        <p:spPr>
          <a:xfrm>
            <a:off x="471900" y="1699975"/>
            <a:ext cx="8222100" cy="3443400"/>
          </a:xfrm>
          <a:prstGeom prst="rect">
            <a:avLst/>
          </a:prstGeom>
          <a:noFill/>
          <a:ln>
            <a:noFill/>
          </a:ln>
        </p:spPr>
        <p:txBody>
          <a:bodyPr anchorCtr="0" anchor="t" bIns="91425" lIns="91425" spcFirstLastPara="1" rIns="91425" wrap="square" tIns="91425">
            <a:normAutofit/>
          </a:bodyPr>
          <a:lstStyle/>
          <a:p>
            <a:pPr indent="0" lvl="0" marL="0" rtl="0" algn="l">
              <a:lnSpc>
                <a:spcPct val="115000"/>
              </a:lnSpc>
              <a:spcBef>
                <a:spcPts val="0"/>
              </a:spcBef>
              <a:spcAft>
                <a:spcPts val="0"/>
              </a:spcAft>
              <a:buSzPts val="2323"/>
              <a:buNone/>
            </a:pPr>
            <a:r>
              <a:rPr lang="en" sz="1400">
                <a:latin typeface="Proxima Nova"/>
                <a:ea typeface="Proxima Nova"/>
                <a:cs typeface="Proxima Nova"/>
                <a:sym typeface="Proxima Nova"/>
              </a:rPr>
              <a:t>Slide 1</a:t>
            </a:r>
            <a:endParaRPr sz="1400">
              <a:latin typeface="Proxima Nova"/>
              <a:ea typeface="Proxima Nova"/>
              <a:cs typeface="Proxima Nova"/>
              <a:sym typeface="Proxima Nova"/>
            </a:endParaRPr>
          </a:p>
          <a:p>
            <a:pPr indent="-317500" lvl="0" marL="914400" rtl="0" algn="l">
              <a:lnSpc>
                <a:spcPct val="100000"/>
              </a:lnSpc>
              <a:spcBef>
                <a:spcPts val="1600"/>
              </a:spcBef>
              <a:spcAft>
                <a:spcPts val="0"/>
              </a:spcAft>
              <a:buSzPts val="1400"/>
              <a:buFont typeface="Proxima Nova"/>
              <a:buChar char="●"/>
            </a:pPr>
            <a:r>
              <a:rPr lang="en" sz="1400">
                <a:latin typeface="Proxima Nova"/>
                <a:ea typeface="Proxima Nova"/>
                <a:cs typeface="Proxima Nova"/>
                <a:sym typeface="Proxima Nova"/>
              </a:rPr>
              <a:t>What supporting/investigative question did you focus on? </a:t>
            </a:r>
            <a:endParaRPr sz="1400">
              <a:latin typeface="Proxima Nova"/>
              <a:ea typeface="Proxima Nova"/>
              <a:cs typeface="Proxima Nova"/>
              <a:sym typeface="Proxima Nova"/>
            </a:endParaRPr>
          </a:p>
          <a:p>
            <a:pPr indent="-317499" lvl="0" marL="914400" rtl="0" algn="l">
              <a:lnSpc>
                <a:spcPct val="100000"/>
              </a:lnSpc>
              <a:spcBef>
                <a:spcPts val="0"/>
              </a:spcBef>
              <a:spcAft>
                <a:spcPts val="0"/>
              </a:spcAft>
              <a:buSzPts val="1400"/>
              <a:buFont typeface="Proxima Nova"/>
              <a:buChar char="●"/>
            </a:pPr>
            <a:r>
              <a:rPr lang="en" sz="1400">
                <a:latin typeface="Proxima Nova"/>
                <a:ea typeface="Proxima Nova"/>
                <a:cs typeface="Proxima Nova"/>
                <a:sym typeface="Proxima Nova"/>
              </a:rPr>
              <a:t>What conclusions can be drawn based on the information and data you collected and synthesized?</a:t>
            </a:r>
            <a:endParaRPr sz="1400">
              <a:latin typeface="Proxima Nova"/>
              <a:ea typeface="Proxima Nova"/>
              <a:cs typeface="Proxima Nova"/>
              <a:sym typeface="Proxima Nova"/>
            </a:endParaRPr>
          </a:p>
          <a:p>
            <a:pPr indent="-317499" lvl="0" marL="914400" rtl="0" algn="l">
              <a:lnSpc>
                <a:spcPct val="100000"/>
              </a:lnSpc>
              <a:spcBef>
                <a:spcPts val="0"/>
              </a:spcBef>
              <a:spcAft>
                <a:spcPts val="0"/>
              </a:spcAft>
              <a:buSzPts val="1400"/>
              <a:buFont typeface="Proxima Nova"/>
              <a:buChar char="●"/>
            </a:pPr>
            <a:r>
              <a:rPr lang="en" sz="1400">
                <a:latin typeface="Proxima Nova"/>
                <a:ea typeface="Proxima Nova"/>
                <a:cs typeface="Proxima Nova"/>
                <a:sym typeface="Proxima Nova"/>
              </a:rPr>
              <a:t>What more do you need to know? Were there new questions that popped up? What additional research and/or data do you need now?</a:t>
            </a:r>
            <a:endParaRPr sz="1400">
              <a:latin typeface="Proxima Nova"/>
              <a:ea typeface="Proxima Nova"/>
              <a:cs typeface="Proxima Nova"/>
              <a:sym typeface="Proxima Nova"/>
            </a:endParaRPr>
          </a:p>
          <a:p>
            <a:pPr indent="0" lvl="0" marL="0" rtl="0" algn="l">
              <a:lnSpc>
                <a:spcPct val="100000"/>
              </a:lnSpc>
              <a:spcBef>
                <a:spcPts val="1000"/>
              </a:spcBef>
              <a:spcAft>
                <a:spcPts val="0"/>
              </a:spcAft>
              <a:buSzPts val="2323"/>
              <a:buNone/>
            </a:pPr>
            <a:r>
              <a:rPr lang="en" sz="1400">
                <a:latin typeface="Proxima Nova"/>
                <a:ea typeface="Proxima Nova"/>
                <a:cs typeface="Proxima Nova"/>
                <a:sym typeface="Proxima Nova"/>
              </a:rPr>
              <a:t>Slide 2</a:t>
            </a:r>
            <a:endParaRPr sz="1400">
              <a:latin typeface="Proxima Nova"/>
              <a:ea typeface="Proxima Nova"/>
              <a:cs typeface="Proxima Nova"/>
              <a:sym typeface="Proxima Nova"/>
            </a:endParaRPr>
          </a:p>
          <a:p>
            <a:pPr indent="-317499" lvl="0" marL="914400" rtl="0" algn="l">
              <a:lnSpc>
                <a:spcPct val="100000"/>
              </a:lnSpc>
              <a:spcBef>
                <a:spcPts val="0"/>
              </a:spcBef>
              <a:spcAft>
                <a:spcPts val="0"/>
              </a:spcAft>
              <a:buSzPts val="1400"/>
              <a:buFont typeface="Proxima Nova"/>
              <a:buChar char="●"/>
            </a:pPr>
            <a:r>
              <a:rPr lang="en" sz="1400">
                <a:latin typeface="Proxima Nova"/>
                <a:ea typeface="Proxima Nova"/>
                <a:cs typeface="Proxima Nova"/>
                <a:sym typeface="Proxima Nova"/>
              </a:rPr>
              <a:t>Design a graphic representation of the data collected and information learned (graph/chart)</a:t>
            </a:r>
            <a:endParaRPr sz="1400">
              <a:latin typeface="Proxima Nova"/>
              <a:ea typeface="Proxima Nova"/>
              <a:cs typeface="Proxima Nova"/>
              <a:sym typeface="Proxima Nova"/>
            </a:endParaRPr>
          </a:p>
          <a:p>
            <a:pPr indent="0" lvl="0" marL="0" rtl="0" algn="l">
              <a:lnSpc>
                <a:spcPct val="100000"/>
              </a:lnSpc>
              <a:spcBef>
                <a:spcPts val="0"/>
              </a:spcBef>
              <a:spcAft>
                <a:spcPts val="0"/>
              </a:spcAft>
              <a:buSzPts val="2323"/>
              <a:buNone/>
            </a:pPr>
            <a:r>
              <a:t/>
            </a:r>
            <a:endParaRPr sz="1400">
              <a:latin typeface="Proxima Nova"/>
              <a:ea typeface="Proxima Nova"/>
              <a:cs typeface="Proxima Nova"/>
              <a:sym typeface="Proxima Nova"/>
            </a:endParaRPr>
          </a:p>
          <a:p>
            <a:pPr indent="0" lvl="0" marL="0" rtl="0" algn="l">
              <a:lnSpc>
                <a:spcPct val="100000"/>
              </a:lnSpc>
              <a:spcBef>
                <a:spcPts val="0"/>
              </a:spcBef>
              <a:spcAft>
                <a:spcPts val="0"/>
              </a:spcAft>
              <a:buSzPts val="2323"/>
              <a:buNone/>
            </a:pPr>
            <a:r>
              <a:t/>
            </a:r>
            <a:endParaRPr sz="1400">
              <a:latin typeface="Proxima Nova"/>
              <a:ea typeface="Proxima Nova"/>
              <a:cs typeface="Proxima Nova"/>
              <a:sym typeface="Proxima Nova"/>
            </a:endParaRPr>
          </a:p>
          <a:p>
            <a:pPr indent="0" lvl="0" marL="0" rtl="0" algn="l">
              <a:lnSpc>
                <a:spcPct val="100000"/>
              </a:lnSpc>
              <a:spcBef>
                <a:spcPts val="0"/>
              </a:spcBef>
              <a:spcAft>
                <a:spcPts val="0"/>
              </a:spcAft>
              <a:buSzPts val="2323"/>
              <a:buNone/>
            </a:pPr>
            <a:r>
              <a:t/>
            </a:r>
            <a:endParaRPr sz="1400">
              <a:latin typeface="Proxima Nova"/>
              <a:ea typeface="Proxima Nova"/>
              <a:cs typeface="Proxima Nova"/>
              <a:sym typeface="Proxima Nova"/>
            </a:endParaRPr>
          </a:p>
          <a:p>
            <a:pPr indent="0" lvl="0" marL="0" rtl="0" algn="l">
              <a:lnSpc>
                <a:spcPct val="100000"/>
              </a:lnSpc>
              <a:spcBef>
                <a:spcPts val="0"/>
              </a:spcBef>
              <a:spcAft>
                <a:spcPts val="0"/>
              </a:spcAft>
              <a:buSzPts val="2323"/>
              <a:buNone/>
            </a:pPr>
            <a:r>
              <a:rPr lang="en" sz="1400">
                <a:latin typeface="Proxima Nova"/>
                <a:ea typeface="Proxima Nova"/>
                <a:cs typeface="Proxima Nova"/>
                <a:sym typeface="Proxima Nova"/>
              </a:rPr>
              <a:t>Be sure to include your name on your slides!  </a:t>
            </a:r>
            <a:endParaRPr sz="1400">
              <a:latin typeface="Proxima Nova"/>
              <a:ea typeface="Proxima Nova"/>
              <a:cs typeface="Proxima Nova"/>
              <a:sym typeface="Proxima Nova"/>
            </a:endParaRPr>
          </a:p>
        </p:txBody>
      </p:sp>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7ABF"/>
        </a:solidFill>
      </p:bgPr>
    </p:bg>
    <p:spTree>
      <p:nvGrpSpPr>
        <p:cNvPr id="79" name="Shape 79"/>
        <p:cNvGrpSpPr/>
        <p:nvPr/>
      </p:nvGrpSpPr>
      <p:grpSpPr>
        <a:xfrm>
          <a:off x="0" y="0"/>
          <a:ext cx="0" cy="0"/>
          <a:chOff x="0" y="0"/>
          <a:chExt cx="0" cy="0"/>
        </a:xfrm>
      </p:grpSpPr>
      <p:sp>
        <p:nvSpPr>
          <p:cNvPr id="80" name="Google Shape;80;g20c5a5fa279_2_8"/>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Proxima Nova"/>
                <a:ea typeface="Proxima Nova"/>
                <a:cs typeface="Proxima Nova"/>
                <a:sym typeface="Proxima Nova"/>
              </a:rPr>
              <a:t>Driving Question</a:t>
            </a:r>
            <a:endParaRPr b="1">
              <a:latin typeface="Proxima Nova"/>
              <a:ea typeface="Proxima Nova"/>
              <a:cs typeface="Proxima Nova"/>
              <a:sym typeface="Proxima Nova"/>
            </a:endParaRPr>
          </a:p>
        </p:txBody>
      </p:sp>
      <p:sp>
        <p:nvSpPr>
          <p:cNvPr id="81" name="Google Shape;81;g20c5a5fa279_2_8"/>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Proxima Nova"/>
                <a:ea typeface="Proxima Nova"/>
                <a:cs typeface="Proxima Nova"/>
                <a:sym typeface="Proxima Nova"/>
              </a:rPr>
              <a:t>[Insert Workshop Driving Question]</a:t>
            </a:r>
            <a:endParaRPr>
              <a:latin typeface="Proxima Nova"/>
              <a:ea typeface="Proxima Nova"/>
              <a:cs typeface="Proxima Nova"/>
              <a:sym typeface="Proxima Nova"/>
            </a:endParaRPr>
          </a:p>
        </p:txBody>
      </p:sp>
      <p:sp>
        <p:nvSpPr>
          <p:cNvPr id="82" name="Google Shape;82;g20c5a5fa279_2_8"/>
          <p:cNvSpPr txBox="1"/>
          <p:nvPr>
            <p:ph type="title"/>
          </p:nvPr>
        </p:nvSpPr>
        <p:spPr>
          <a:xfrm>
            <a:off x="4790325" y="1181050"/>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solidFill>
                  <a:schemeClr val="lt1"/>
                </a:solidFill>
                <a:latin typeface="Proxima Nova"/>
                <a:ea typeface="Proxima Nova"/>
                <a:cs typeface="Proxima Nova"/>
                <a:sym typeface="Proxima Nova"/>
              </a:rPr>
              <a:t>Supporting Question</a:t>
            </a:r>
            <a:endParaRPr b="1">
              <a:solidFill>
                <a:schemeClr val="lt1"/>
              </a:solidFill>
              <a:latin typeface="Proxima Nova"/>
              <a:ea typeface="Proxima Nova"/>
              <a:cs typeface="Proxima Nova"/>
              <a:sym typeface="Proxima Nova"/>
            </a:endParaRPr>
          </a:p>
        </p:txBody>
      </p:sp>
      <p:sp>
        <p:nvSpPr>
          <p:cNvPr id="83" name="Google Shape;83;g20c5a5fa279_2_8"/>
          <p:cNvSpPr txBox="1"/>
          <p:nvPr>
            <p:ph idx="1" type="subTitle"/>
          </p:nvPr>
        </p:nvSpPr>
        <p:spPr>
          <a:xfrm>
            <a:off x="4790325" y="2727342"/>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solidFill>
                  <a:srgbClr val="F3F3F3"/>
                </a:solidFill>
                <a:latin typeface="Proxima Nova"/>
                <a:ea typeface="Proxima Nova"/>
                <a:cs typeface="Proxima Nova"/>
                <a:sym typeface="Proxima Nova"/>
              </a:rPr>
              <a:t>[Insert Workshop supporting question]</a:t>
            </a:r>
            <a:endParaRPr>
              <a:solidFill>
                <a:srgbClr val="F3F3F3"/>
              </a:solidFill>
              <a:latin typeface="Proxima Nova"/>
              <a:ea typeface="Proxima Nova"/>
              <a:cs typeface="Proxima Nova"/>
              <a:sym typeface="Proxima Nova"/>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0">
  <p:cSld>
    <p:bg>
      <p:bgPr>
        <a:solidFill>
          <a:srgbClr val="0B7ABF"/>
        </a:solidFill>
      </p:bgPr>
    </p:bg>
    <p:spTree>
      <p:nvGrpSpPr>
        <p:cNvPr id="87" name="Shape 87"/>
        <p:cNvGrpSpPr/>
        <p:nvPr/>
      </p:nvGrpSpPr>
      <p:grpSpPr>
        <a:xfrm>
          <a:off x="0" y="0"/>
          <a:ext cx="0" cy="0"/>
          <a:chOff x="0" y="0"/>
          <a:chExt cx="0" cy="0"/>
        </a:xfrm>
      </p:grpSpPr>
      <p:sp>
        <p:nvSpPr>
          <p:cNvPr id="88" name="Google Shape;88;g20c5a5fa279_2_0"/>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latin typeface="Proxima Nova"/>
                <a:ea typeface="Proxima Nova"/>
                <a:cs typeface="Proxima Nova"/>
                <a:sym typeface="Proxima Nova"/>
              </a:rPr>
              <a:t>Driving Question</a:t>
            </a:r>
            <a:endParaRPr b="1">
              <a:latin typeface="Proxima Nova"/>
              <a:ea typeface="Proxima Nova"/>
              <a:cs typeface="Proxima Nova"/>
              <a:sym typeface="Proxima Nova"/>
            </a:endParaRPr>
          </a:p>
        </p:txBody>
      </p:sp>
      <p:sp>
        <p:nvSpPr>
          <p:cNvPr id="89" name="Google Shape;89;g20c5a5fa279_2_0"/>
          <p:cNvSpPr txBox="1"/>
          <p:nvPr>
            <p:ph idx="1" type="subTitle"/>
          </p:nvPr>
        </p:nvSpPr>
        <p:spPr>
          <a:xfrm>
            <a:off x="265500" y="2779467"/>
            <a:ext cx="4045200" cy="12351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rPr lang="en">
                <a:latin typeface="Proxima Nova"/>
                <a:ea typeface="Proxima Nova"/>
                <a:cs typeface="Proxima Nova"/>
                <a:sym typeface="Proxima Nova"/>
              </a:rPr>
              <a:t>How does our school’s energy use impact our local streams?</a:t>
            </a:r>
            <a:endParaRPr>
              <a:latin typeface="Proxima Nova"/>
              <a:ea typeface="Proxima Nova"/>
              <a:cs typeface="Proxima Nova"/>
              <a:sym typeface="Proxima Nova"/>
            </a:endParaRPr>
          </a:p>
        </p:txBody>
      </p:sp>
      <p:sp>
        <p:nvSpPr>
          <p:cNvPr id="90" name="Google Shape;90;g20c5a5fa279_2_0"/>
          <p:cNvSpPr txBox="1"/>
          <p:nvPr>
            <p:ph type="title"/>
          </p:nvPr>
        </p:nvSpPr>
        <p:spPr>
          <a:xfrm>
            <a:off x="4790325" y="1181050"/>
            <a:ext cx="4045200" cy="14823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b="1" lang="en">
                <a:solidFill>
                  <a:schemeClr val="lt1"/>
                </a:solidFill>
                <a:latin typeface="Proxima Nova"/>
                <a:ea typeface="Proxima Nova"/>
                <a:cs typeface="Proxima Nova"/>
                <a:sym typeface="Proxima Nova"/>
              </a:rPr>
              <a:t>Supporting </a:t>
            </a:r>
            <a:r>
              <a:rPr b="1" lang="en">
                <a:solidFill>
                  <a:schemeClr val="lt1"/>
                </a:solidFill>
                <a:latin typeface="Proxima Nova"/>
                <a:ea typeface="Proxima Nova"/>
                <a:cs typeface="Proxima Nova"/>
                <a:sym typeface="Proxima Nova"/>
              </a:rPr>
              <a:t>Question</a:t>
            </a:r>
            <a:endParaRPr b="1">
              <a:solidFill>
                <a:schemeClr val="lt1"/>
              </a:solidFill>
              <a:latin typeface="Proxima Nova"/>
              <a:ea typeface="Proxima Nova"/>
              <a:cs typeface="Proxima Nova"/>
              <a:sym typeface="Proxima Nova"/>
            </a:endParaRPr>
          </a:p>
        </p:txBody>
      </p:sp>
      <p:sp>
        <p:nvSpPr>
          <p:cNvPr id="91" name="Google Shape;91;g20c5a5fa279_2_0"/>
          <p:cNvSpPr txBox="1"/>
          <p:nvPr>
            <p:ph idx="1" type="subTitle"/>
          </p:nvPr>
        </p:nvSpPr>
        <p:spPr>
          <a:xfrm>
            <a:off x="4790325" y="2727356"/>
            <a:ext cx="4045200" cy="2198400"/>
          </a:xfrm>
          <a:prstGeom prst="rect">
            <a:avLst/>
          </a:prstGeom>
        </p:spPr>
        <p:txBody>
          <a:bodyPr anchorCtr="0" anchor="t" bIns="91425" lIns="91425" spcFirstLastPara="1" rIns="91425" wrap="square" tIns="91425">
            <a:normAutofit fontScale="77500" lnSpcReduction="20000"/>
          </a:bodyPr>
          <a:lstStyle/>
          <a:p>
            <a:pPr indent="-312261" lvl="0" marL="457200" rtl="0" algn="l">
              <a:lnSpc>
                <a:spcPct val="115000"/>
              </a:lnSpc>
              <a:spcBef>
                <a:spcPts val="0"/>
              </a:spcBef>
              <a:spcAft>
                <a:spcPts val="0"/>
              </a:spcAft>
              <a:buClr>
                <a:schemeClr val="lt1"/>
              </a:buClr>
              <a:buSzPct val="100000"/>
              <a:buFont typeface="Proxima Nova"/>
              <a:buChar char="●"/>
            </a:pPr>
            <a:r>
              <a:rPr lang="en" sz="1700">
                <a:solidFill>
                  <a:schemeClr val="lt1"/>
                </a:solidFill>
                <a:latin typeface="Proxima Nova"/>
                <a:ea typeface="Proxima Nova"/>
                <a:cs typeface="Proxima Nova"/>
                <a:sym typeface="Proxima Nova"/>
              </a:rPr>
              <a:t>Where does our school’s energy come from?</a:t>
            </a:r>
            <a:endParaRPr sz="1700">
              <a:solidFill>
                <a:schemeClr val="lt1"/>
              </a:solidFill>
              <a:latin typeface="Proxima Nova"/>
              <a:ea typeface="Proxima Nova"/>
              <a:cs typeface="Proxima Nova"/>
              <a:sym typeface="Proxima Nova"/>
            </a:endParaRPr>
          </a:p>
          <a:p>
            <a:pPr indent="-312261" lvl="0" marL="457200" rtl="0" algn="l">
              <a:lnSpc>
                <a:spcPct val="115000"/>
              </a:lnSpc>
              <a:spcBef>
                <a:spcPts val="0"/>
              </a:spcBef>
              <a:spcAft>
                <a:spcPts val="0"/>
              </a:spcAft>
              <a:buClr>
                <a:schemeClr val="lt1"/>
              </a:buClr>
              <a:buSzPct val="100000"/>
              <a:buFont typeface="Proxima Nova"/>
              <a:buChar char="●"/>
            </a:pPr>
            <a:r>
              <a:rPr lang="en" sz="1700">
                <a:solidFill>
                  <a:schemeClr val="lt1"/>
                </a:solidFill>
                <a:latin typeface="Proxima Nova"/>
                <a:ea typeface="Proxima Nova"/>
                <a:cs typeface="Proxima Nova"/>
                <a:sym typeface="Proxima Nova"/>
              </a:rPr>
              <a:t>Who makes decisions about energy use in the classroom?</a:t>
            </a:r>
            <a:endParaRPr sz="1700">
              <a:solidFill>
                <a:schemeClr val="lt1"/>
              </a:solidFill>
              <a:latin typeface="Proxima Nova"/>
              <a:ea typeface="Proxima Nova"/>
              <a:cs typeface="Proxima Nova"/>
              <a:sym typeface="Proxima Nova"/>
            </a:endParaRPr>
          </a:p>
          <a:p>
            <a:pPr indent="-312261" lvl="0" marL="457200" rtl="0" algn="l">
              <a:lnSpc>
                <a:spcPct val="115000"/>
              </a:lnSpc>
              <a:spcBef>
                <a:spcPts val="0"/>
              </a:spcBef>
              <a:spcAft>
                <a:spcPts val="0"/>
              </a:spcAft>
              <a:buClr>
                <a:schemeClr val="lt1"/>
              </a:buClr>
              <a:buSzPct val="100000"/>
              <a:buFont typeface="Proxima Nova"/>
              <a:buChar char="●"/>
            </a:pPr>
            <a:r>
              <a:rPr lang="en" sz="1700">
                <a:solidFill>
                  <a:schemeClr val="lt1"/>
                </a:solidFill>
                <a:latin typeface="Proxima Nova"/>
                <a:ea typeface="Proxima Nova"/>
                <a:cs typeface="Proxima Nova"/>
                <a:sym typeface="Proxima Nova"/>
              </a:rPr>
              <a:t>How does energy use impact the climate?</a:t>
            </a:r>
            <a:endParaRPr sz="1700">
              <a:solidFill>
                <a:schemeClr val="lt1"/>
              </a:solidFill>
              <a:latin typeface="Proxima Nova"/>
              <a:ea typeface="Proxima Nova"/>
              <a:cs typeface="Proxima Nova"/>
              <a:sym typeface="Proxima Nova"/>
            </a:endParaRPr>
          </a:p>
          <a:p>
            <a:pPr indent="-312261" lvl="0" marL="457200" rtl="0" algn="l">
              <a:lnSpc>
                <a:spcPct val="115000"/>
              </a:lnSpc>
              <a:spcBef>
                <a:spcPts val="0"/>
              </a:spcBef>
              <a:spcAft>
                <a:spcPts val="0"/>
              </a:spcAft>
              <a:buClr>
                <a:schemeClr val="lt1"/>
              </a:buClr>
              <a:buSzPct val="100000"/>
              <a:buFont typeface="Proxima Nova"/>
              <a:buChar char="●"/>
            </a:pPr>
            <a:r>
              <a:rPr lang="en" sz="1700">
                <a:solidFill>
                  <a:schemeClr val="lt1"/>
                </a:solidFill>
                <a:latin typeface="Proxima Nova"/>
                <a:ea typeface="Proxima Nova"/>
                <a:cs typeface="Proxima Nova"/>
                <a:sym typeface="Proxima Nova"/>
              </a:rPr>
              <a:t>How might climate change impact streams?</a:t>
            </a:r>
            <a:endParaRPr sz="1700">
              <a:solidFill>
                <a:schemeClr val="lt1"/>
              </a:solidFill>
              <a:latin typeface="Proxima Nova"/>
              <a:ea typeface="Proxima Nova"/>
              <a:cs typeface="Proxima Nova"/>
              <a:sym typeface="Proxima Nova"/>
            </a:endParaRPr>
          </a:p>
          <a:p>
            <a:pPr indent="-312261" lvl="0" marL="457200" rtl="0" algn="l">
              <a:lnSpc>
                <a:spcPct val="115000"/>
              </a:lnSpc>
              <a:spcBef>
                <a:spcPts val="0"/>
              </a:spcBef>
              <a:spcAft>
                <a:spcPts val="0"/>
              </a:spcAft>
              <a:buClr>
                <a:schemeClr val="lt1"/>
              </a:buClr>
              <a:buSzPct val="100000"/>
              <a:buFont typeface="Proxima Nova"/>
              <a:buChar char="●"/>
            </a:pPr>
            <a:r>
              <a:rPr lang="en" sz="1700">
                <a:solidFill>
                  <a:schemeClr val="lt1"/>
                </a:solidFill>
                <a:latin typeface="Proxima Nova"/>
                <a:ea typeface="Proxima Nova"/>
                <a:cs typeface="Proxima Nova"/>
                <a:sym typeface="Proxima Nova"/>
              </a:rPr>
              <a:t>How do you measure the health of a stream?</a:t>
            </a:r>
            <a:endParaRPr sz="1700">
              <a:solidFill>
                <a:schemeClr val="lt1"/>
              </a:solidFill>
              <a:latin typeface="Proxima Nova"/>
              <a:ea typeface="Proxima Nova"/>
              <a:cs typeface="Proxima Nova"/>
              <a:sym typeface="Proxima Nova"/>
            </a:endParaRPr>
          </a:p>
          <a:p>
            <a:pPr indent="-312261" lvl="0" marL="457200" rtl="0" algn="l">
              <a:lnSpc>
                <a:spcPct val="115000"/>
              </a:lnSpc>
              <a:spcBef>
                <a:spcPts val="0"/>
              </a:spcBef>
              <a:spcAft>
                <a:spcPts val="0"/>
              </a:spcAft>
              <a:buClr>
                <a:schemeClr val="lt1"/>
              </a:buClr>
              <a:buSzPct val="100000"/>
              <a:buFont typeface="Proxima Nova"/>
              <a:buChar char="●"/>
            </a:pPr>
            <a:r>
              <a:rPr lang="en" sz="1700">
                <a:solidFill>
                  <a:schemeClr val="lt1"/>
                </a:solidFill>
                <a:latin typeface="Proxima Nova"/>
                <a:ea typeface="Proxima Nova"/>
                <a:cs typeface="Proxima Nova"/>
                <a:sym typeface="Proxima Nova"/>
              </a:rPr>
              <a:t>What stream is closest to my school and how resilient is this stream to the impacts climate change (current conditions, biodiversity, stream bank conditions are all fair game)?</a:t>
            </a:r>
            <a:endParaRPr>
              <a:solidFill>
                <a:schemeClr val="lt1"/>
              </a:solidFill>
              <a:latin typeface="Proxima Nova"/>
              <a:ea typeface="Proxima Nova"/>
              <a:cs typeface="Proxima Nova"/>
              <a:sym typeface="Proxima Nova"/>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7ABF"/>
        </a:solidFill>
      </p:bgPr>
    </p:bg>
    <p:spTree>
      <p:nvGrpSpPr>
        <p:cNvPr id="95" name="Shape 95"/>
        <p:cNvGrpSpPr/>
        <p:nvPr/>
      </p:nvGrpSpPr>
      <p:grpSpPr>
        <a:xfrm>
          <a:off x="0" y="0"/>
          <a:ext cx="0" cy="0"/>
          <a:chOff x="0" y="0"/>
          <a:chExt cx="0" cy="0"/>
        </a:xfrm>
      </p:grpSpPr>
      <p:sp>
        <p:nvSpPr>
          <p:cNvPr id="96" name="Google Shape;96;p4"/>
          <p:cNvSpPr txBox="1"/>
          <p:nvPr>
            <p:ph type="title"/>
          </p:nvPr>
        </p:nvSpPr>
        <p:spPr>
          <a:xfrm>
            <a:off x="471900" y="738725"/>
            <a:ext cx="3329100" cy="7677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3200"/>
              <a:buNone/>
            </a:pPr>
            <a:r>
              <a:rPr lang="en"/>
              <a:t>[Insert Name]</a:t>
            </a:r>
            <a:endParaRPr/>
          </a:p>
        </p:txBody>
      </p:sp>
      <p:sp>
        <p:nvSpPr>
          <p:cNvPr id="97" name="Google Shape;97;p4"/>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342900" lvl="0" marL="914400" rtl="0" algn="l">
              <a:lnSpc>
                <a:spcPct val="100000"/>
              </a:lnSpc>
              <a:spcBef>
                <a:spcPts val="1600"/>
              </a:spcBef>
              <a:spcAft>
                <a:spcPts val="0"/>
              </a:spcAft>
              <a:buClr>
                <a:srgbClr val="404040"/>
              </a:buClr>
              <a:buSzPts val="1800"/>
              <a:buFont typeface="Proxima Nova"/>
              <a:buChar char="●"/>
            </a:pPr>
            <a:r>
              <a:rPr lang="en">
                <a:solidFill>
                  <a:srgbClr val="404040"/>
                </a:solidFill>
                <a:latin typeface="Proxima Nova"/>
                <a:ea typeface="Proxima Nova"/>
                <a:cs typeface="Proxima Nova"/>
                <a:sym typeface="Proxima Nova"/>
              </a:rPr>
              <a:t>What supporting/investigative question did you focus on? </a:t>
            </a:r>
            <a:endParaRPr>
              <a:solidFill>
                <a:srgbClr val="404040"/>
              </a:solidFill>
              <a:latin typeface="Proxima Nova"/>
              <a:ea typeface="Proxima Nova"/>
              <a:cs typeface="Proxima Nova"/>
              <a:sym typeface="Proxima Nova"/>
            </a:endParaRPr>
          </a:p>
          <a:p>
            <a:pPr indent="-342900" lvl="0" marL="914400" rtl="0" algn="l">
              <a:lnSpc>
                <a:spcPct val="100000"/>
              </a:lnSpc>
              <a:spcBef>
                <a:spcPts val="0"/>
              </a:spcBef>
              <a:spcAft>
                <a:spcPts val="0"/>
              </a:spcAft>
              <a:buClr>
                <a:srgbClr val="404040"/>
              </a:buClr>
              <a:buSzPts val="1800"/>
              <a:buFont typeface="Proxima Nova"/>
              <a:buChar char="●"/>
            </a:pPr>
            <a:r>
              <a:rPr lang="en">
                <a:solidFill>
                  <a:srgbClr val="404040"/>
                </a:solidFill>
                <a:latin typeface="Proxima Nova"/>
                <a:ea typeface="Proxima Nova"/>
                <a:cs typeface="Proxima Nova"/>
                <a:sym typeface="Proxima Nova"/>
              </a:rPr>
              <a:t>What conclusions can be drawn based on the information and data you collected and synthesized?</a:t>
            </a:r>
            <a:endParaRPr>
              <a:solidFill>
                <a:srgbClr val="404040"/>
              </a:solidFill>
              <a:latin typeface="Proxima Nova"/>
              <a:ea typeface="Proxima Nova"/>
              <a:cs typeface="Proxima Nova"/>
              <a:sym typeface="Proxima Nova"/>
            </a:endParaRPr>
          </a:p>
          <a:p>
            <a:pPr indent="-342900" lvl="0" marL="914400" rtl="0" algn="l">
              <a:lnSpc>
                <a:spcPct val="100000"/>
              </a:lnSpc>
              <a:spcBef>
                <a:spcPts val="0"/>
              </a:spcBef>
              <a:spcAft>
                <a:spcPts val="0"/>
              </a:spcAft>
              <a:buClr>
                <a:srgbClr val="404040"/>
              </a:buClr>
              <a:buSzPts val="1800"/>
              <a:buFont typeface="Proxima Nova"/>
              <a:buChar char="●"/>
            </a:pPr>
            <a:r>
              <a:rPr lang="en">
                <a:solidFill>
                  <a:srgbClr val="404040"/>
                </a:solidFill>
                <a:latin typeface="Proxima Nova"/>
                <a:ea typeface="Proxima Nova"/>
                <a:cs typeface="Proxima Nova"/>
                <a:sym typeface="Proxima Nova"/>
              </a:rPr>
              <a:t>What more do you need to know? Were there new questions that popped up? What additional research and/or data do you need now?</a:t>
            </a:r>
            <a:endParaRPr>
              <a:solidFill>
                <a:srgbClr val="404040"/>
              </a:solidFill>
            </a:endParaRPr>
          </a:p>
        </p:txBody>
      </p:sp>
      <p:sp>
        <p:nvSpPr>
          <p:cNvPr id="98" name="Google Shape;98;p4"/>
          <p:cNvSpPr txBox="1"/>
          <p:nvPr/>
        </p:nvSpPr>
        <p:spPr>
          <a:xfrm>
            <a:off x="3928600" y="36925"/>
            <a:ext cx="5215500" cy="1739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700"/>
              <a:buFont typeface="Arial"/>
              <a:buNone/>
            </a:pPr>
            <a:r>
              <a:rPr i="0" lang="en" sz="1700" u="none" cap="none" strike="noStrike">
                <a:solidFill>
                  <a:srgbClr val="FF0000"/>
                </a:solidFill>
                <a:latin typeface="Proxima Nova"/>
                <a:ea typeface="Proxima Nova"/>
                <a:cs typeface="Proxima Nova"/>
                <a:sym typeface="Proxima Nova"/>
              </a:rPr>
              <a:t>MAKE YOUR OWN COPY OF THIS SLIDE TEMPLATE:</a:t>
            </a:r>
            <a:endParaRPr i="0" sz="1700" u="none" cap="none" strike="noStrike">
              <a:solidFill>
                <a:srgbClr val="FF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 Paste your copy below and leave this copy for others to copy and edit.</a:t>
            </a:r>
            <a:endParaRPr i="0" sz="1400" u="none" cap="none" strike="noStrike">
              <a:solidFill>
                <a:srgbClr val="00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Remove this text box (select and delete)</a:t>
            </a:r>
            <a:endParaRPr i="0" sz="1400" u="none" cap="none" strike="noStrike">
              <a:solidFill>
                <a:srgbClr val="00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Fill in your information</a:t>
            </a:r>
            <a:endParaRPr i="0" sz="1400" u="none" cap="none" strike="noStrike">
              <a:solidFill>
                <a:srgbClr val="00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Scroll through the work your colleagues did!</a:t>
            </a:r>
            <a:endParaRPr i="0" sz="1400" u="none" cap="none" strike="noStrike">
              <a:solidFill>
                <a:srgbClr val="000000"/>
              </a:solidFill>
              <a:latin typeface="Proxima Nova"/>
              <a:ea typeface="Proxima Nova"/>
              <a:cs typeface="Proxima Nova"/>
              <a:sym typeface="Proxima Nova"/>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Roboto"/>
              <a:ea typeface="Roboto"/>
              <a:cs typeface="Roboto"/>
              <a:sym typeface="Roboto"/>
            </a:endParaRPr>
          </a:p>
        </p:txBody>
      </p:sp>
      <p:sp>
        <p:nvSpPr>
          <p:cNvPr id="99" name="Google Shape;99;p4"/>
          <p:cNvSpPr txBox="1"/>
          <p:nvPr/>
        </p:nvSpPr>
        <p:spPr>
          <a:xfrm>
            <a:off x="0" y="0"/>
            <a:ext cx="816300" cy="400200"/>
          </a:xfrm>
          <a:prstGeom prst="rect">
            <a:avLst/>
          </a:prstGeom>
          <a:noFill/>
          <a:ln>
            <a:noFill/>
          </a:ln>
        </p:spPr>
        <p:txBody>
          <a:bodyPr anchorCtr="0" anchor="b" bIns="91425" lIns="91425" spcFirstLastPara="1" rIns="91425" wrap="square" tIns="91425">
            <a:spAutoFit/>
          </a:bodyPr>
          <a:lstStyle/>
          <a:p>
            <a:pPr indent="0" lvl="0" marL="0" rtl="0" algn="l">
              <a:spcBef>
                <a:spcPts val="0"/>
              </a:spcBef>
              <a:spcAft>
                <a:spcPts val="0"/>
              </a:spcAft>
              <a:buNone/>
            </a:pPr>
            <a:r>
              <a:rPr lang="en">
                <a:latin typeface="Roboto"/>
                <a:ea typeface="Roboto"/>
                <a:cs typeface="Roboto"/>
                <a:sym typeface="Roboto"/>
              </a:rPr>
              <a:t>Slide 1</a:t>
            </a:r>
            <a:endParaRPr>
              <a:latin typeface="Roboto"/>
              <a:ea typeface="Roboto"/>
              <a:cs typeface="Roboto"/>
              <a:sym typeface="Roboto"/>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bg>
      <p:bgPr>
        <a:solidFill>
          <a:srgbClr val="0B7ABF"/>
        </a:solidFill>
      </p:bgPr>
    </p:bg>
    <p:spTree>
      <p:nvGrpSpPr>
        <p:cNvPr id="103" name="Shape 103"/>
        <p:cNvGrpSpPr/>
        <p:nvPr/>
      </p:nvGrpSpPr>
      <p:grpSpPr>
        <a:xfrm>
          <a:off x="0" y="0"/>
          <a:ext cx="0" cy="0"/>
          <a:chOff x="0" y="0"/>
          <a:chExt cx="0" cy="0"/>
        </a:xfrm>
      </p:grpSpPr>
      <p:sp>
        <p:nvSpPr>
          <p:cNvPr id="104" name="Google Shape;104;g20c5a5fa279_2_16"/>
          <p:cNvSpPr txBox="1"/>
          <p:nvPr>
            <p:ph type="title"/>
          </p:nvPr>
        </p:nvSpPr>
        <p:spPr>
          <a:xfrm>
            <a:off x="471900" y="738725"/>
            <a:ext cx="3329100" cy="767700"/>
          </a:xfrm>
          <a:prstGeom prst="rect">
            <a:avLst/>
          </a:prstGeom>
          <a:noFill/>
          <a:ln>
            <a:noFill/>
          </a:ln>
        </p:spPr>
        <p:txBody>
          <a:bodyPr anchorCtr="0" anchor="b" bIns="91425" lIns="91425" spcFirstLastPara="1" rIns="91425" wrap="square" tIns="91425">
            <a:normAutofit/>
          </a:bodyPr>
          <a:lstStyle/>
          <a:p>
            <a:pPr indent="0" lvl="0" marL="0" rtl="0" algn="l">
              <a:lnSpc>
                <a:spcPct val="100000"/>
              </a:lnSpc>
              <a:spcBef>
                <a:spcPts val="0"/>
              </a:spcBef>
              <a:spcAft>
                <a:spcPts val="0"/>
              </a:spcAft>
              <a:buSzPts val="3200"/>
              <a:buNone/>
            </a:pPr>
            <a:r>
              <a:rPr lang="en"/>
              <a:t>[Insert Name]</a:t>
            </a:r>
            <a:endParaRPr/>
          </a:p>
        </p:txBody>
      </p:sp>
      <p:sp>
        <p:nvSpPr>
          <p:cNvPr id="105" name="Google Shape;105;g20c5a5fa279_2_16"/>
          <p:cNvSpPr txBox="1"/>
          <p:nvPr>
            <p:ph idx="1" type="body"/>
          </p:nvPr>
        </p:nvSpPr>
        <p:spPr>
          <a:xfrm>
            <a:off x="471900" y="1919075"/>
            <a:ext cx="8222100" cy="2710200"/>
          </a:xfrm>
          <a:prstGeom prst="rect">
            <a:avLst/>
          </a:prstGeom>
          <a:noFill/>
          <a:ln>
            <a:noFill/>
          </a:ln>
        </p:spPr>
        <p:txBody>
          <a:bodyPr anchorCtr="0" anchor="t" bIns="91425" lIns="91425" spcFirstLastPara="1" rIns="91425" wrap="square" tIns="91425">
            <a:normAutofit/>
          </a:bodyPr>
          <a:lstStyle/>
          <a:p>
            <a:pPr indent="0" lvl="0" marL="0" rtl="0" algn="l">
              <a:lnSpc>
                <a:spcPct val="100000"/>
              </a:lnSpc>
              <a:spcBef>
                <a:spcPts val="0"/>
              </a:spcBef>
              <a:spcAft>
                <a:spcPts val="0"/>
              </a:spcAft>
              <a:buNone/>
            </a:pPr>
            <a:r>
              <a:rPr lang="en">
                <a:solidFill>
                  <a:srgbClr val="404040"/>
                </a:solidFill>
                <a:latin typeface="Proxima Nova"/>
                <a:ea typeface="Proxima Nova"/>
                <a:cs typeface="Proxima Nova"/>
                <a:sym typeface="Proxima Nova"/>
              </a:rPr>
              <a:t>Design a graphic representation of the data collected and information learned (graph/chart)</a:t>
            </a:r>
            <a:endParaRPr>
              <a:solidFill>
                <a:srgbClr val="404040"/>
              </a:solidFill>
            </a:endParaRPr>
          </a:p>
        </p:txBody>
      </p:sp>
      <p:sp>
        <p:nvSpPr>
          <p:cNvPr id="106" name="Google Shape;106;g20c5a5fa279_2_16"/>
          <p:cNvSpPr txBox="1"/>
          <p:nvPr/>
        </p:nvSpPr>
        <p:spPr>
          <a:xfrm>
            <a:off x="3928600" y="36925"/>
            <a:ext cx="5215500" cy="1739400"/>
          </a:xfrm>
          <a:prstGeom prst="rect">
            <a:avLst/>
          </a:prstGeom>
          <a:noFill/>
          <a:ln>
            <a:noFill/>
          </a:ln>
        </p:spPr>
        <p:txBody>
          <a:bodyPr anchorCtr="0" anchor="t" bIns="91425" lIns="91425" spcFirstLastPara="1" rIns="91425" wrap="square" tIns="91425">
            <a:spAutoFit/>
          </a:bodyPr>
          <a:lstStyle/>
          <a:p>
            <a:pPr indent="0" lvl="0" marL="0" marR="0" rtl="0" algn="l">
              <a:lnSpc>
                <a:spcPct val="100000"/>
              </a:lnSpc>
              <a:spcBef>
                <a:spcPts val="0"/>
              </a:spcBef>
              <a:spcAft>
                <a:spcPts val="0"/>
              </a:spcAft>
              <a:buClr>
                <a:srgbClr val="000000"/>
              </a:buClr>
              <a:buSzPts val="1700"/>
              <a:buFont typeface="Arial"/>
              <a:buNone/>
            </a:pPr>
            <a:r>
              <a:rPr i="0" lang="en" sz="1700" u="none" cap="none" strike="noStrike">
                <a:solidFill>
                  <a:srgbClr val="FF0000"/>
                </a:solidFill>
                <a:latin typeface="Proxima Nova"/>
                <a:ea typeface="Proxima Nova"/>
                <a:cs typeface="Proxima Nova"/>
                <a:sym typeface="Proxima Nova"/>
              </a:rPr>
              <a:t>MAKE YOUR OWN COPY OF THIS SLIDE TEMPLATE:</a:t>
            </a:r>
            <a:endParaRPr i="0" sz="1700" u="none" cap="none" strike="noStrike">
              <a:solidFill>
                <a:srgbClr val="FF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Paste your copy below and leave this copy for others to copy and edit.</a:t>
            </a:r>
            <a:endParaRPr i="0" sz="1400" u="none" cap="none" strike="noStrike">
              <a:solidFill>
                <a:srgbClr val="00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Remove this text box (select and delete)</a:t>
            </a:r>
            <a:endParaRPr i="0" sz="1400" u="none" cap="none" strike="noStrike">
              <a:solidFill>
                <a:srgbClr val="00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Fill in your information</a:t>
            </a:r>
            <a:endParaRPr i="0" sz="1400" u="none" cap="none" strike="noStrike">
              <a:solidFill>
                <a:srgbClr val="000000"/>
              </a:solidFill>
              <a:latin typeface="Proxima Nova"/>
              <a:ea typeface="Proxima Nova"/>
              <a:cs typeface="Proxima Nova"/>
              <a:sym typeface="Proxima Nova"/>
            </a:endParaRPr>
          </a:p>
          <a:p>
            <a:pPr indent="-317500" lvl="0" marL="457200" marR="0" rtl="0" algn="l">
              <a:lnSpc>
                <a:spcPct val="100000"/>
              </a:lnSpc>
              <a:spcBef>
                <a:spcPts val="0"/>
              </a:spcBef>
              <a:spcAft>
                <a:spcPts val="0"/>
              </a:spcAft>
              <a:buClr>
                <a:srgbClr val="000000"/>
              </a:buClr>
              <a:buSzPts val="1400"/>
              <a:buFont typeface="Proxima Nova"/>
              <a:buAutoNum type="arabicPeriod"/>
            </a:pPr>
            <a:r>
              <a:rPr i="0" lang="en" sz="1400" u="none" cap="none" strike="noStrike">
                <a:solidFill>
                  <a:srgbClr val="000000"/>
                </a:solidFill>
                <a:latin typeface="Proxima Nova"/>
                <a:ea typeface="Proxima Nova"/>
                <a:cs typeface="Proxima Nova"/>
                <a:sym typeface="Proxima Nova"/>
              </a:rPr>
              <a:t>Scroll through the work your colleagues did!</a:t>
            </a:r>
            <a:endParaRPr i="0" sz="1400" u="none" cap="none" strike="noStrike">
              <a:solidFill>
                <a:srgbClr val="000000"/>
              </a:solidFill>
              <a:latin typeface="Proxima Nova"/>
              <a:ea typeface="Proxima Nova"/>
              <a:cs typeface="Proxima Nova"/>
              <a:sym typeface="Proxima Nova"/>
            </a:endParaRPr>
          </a:p>
          <a:p>
            <a:pPr indent="0" lvl="0" marL="0" marR="0" rtl="0" algn="l">
              <a:lnSpc>
                <a:spcPct val="100000"/>
              </a:lnSpc>
              <a:spcBef>
                <a:spcPts val="0"/>
              </a:spcBef>
              <a:spcAft>
                <a:spcPts val="0"/>
              </a:spcAft>
              <a:buClr>
                <a:srgbClr val="000000"/>
              </a:buClr>
              <a:buSzPts val="1400"/>
              <a:buFont typeface="Arial"/>
              <a:buNone/>
            </a:pPr>
            <a:r>
              <a:t/>
            </a:r>
            <a:endParaRPr b="0" i="0" sz="1400" u="none" cap="none" strike="noStrike">
              <a:solidFill>
                <a:srgbClr val="000000"/>
              </a:solidFill>
              <a:latin typeface="Roboto"/>
              <a:ea typeface="Roboto"/>
              <a:cs typeface="Roboto"/>
              <a:sym typeface="Roboto"/>
            </a:endParaRPr>
          </a:p>
        </p:txBody>
      </p:sp>
      <p:sp>
        <p:nvSpPr>
          <p:cNvPr id="107" name="Google Shape;107;g20c5a5fa279_2_16"/>
          <p:cNvSpPr txBox="1"/>
          <p:nvPr/>
        </p:nvSpPr>
        <p:spPr>
          <a:xfrm>
            <a:off x="0" y="0"/>
            <a:ext cx="816300" cy="400200"/>
          </a:xfrm>
          <a:prstGeom prst="rect">
            <a:avLst/>
          </a:prstGeom>
          <a:noFill/>
          <a:ln>
            <a:noFill/>
          </a:ln>
        </p:spPr>
        <p:txBody>
          <a:bodyPr anchorCtr="0" anchor="b" bIns="91425" lIns="91425" spcFirstLastPara="1" rIns="91425" wrap="square" tIns="91425">
            <a:spAutoFit/>
          </a:bodyPr>
          <a:lstStyle/>
          <a:p>
            <a:pPr indent="0" lvl="0" marL="0" rtl="0" algn="l">
              <a:spcBef>
                <a:spcPts val="0"/>
              </a:spcBef>
              <a:spcAft>
                <a:spcPts val="0"/>
              </a:spcAft>
              <a:buNone/>
            </a:pPr>
            <a:r>
              <a:rPr lang="en">
                <a:latin typeface="Roboto"/>
                <a:ea typeface="Roboto"/>
                <a:cs typeface="Roboto"/>
                <a:sym typeface="Roboto"/>
              </a:rPr>
              <a:t>Slide 2</a:t>
            </a:r>
            <a:endParaRPr>
              <a:latin typeface="Roboto"/>
              <a:ea typeface="Roboto"/>
              <a:cs typeface="Roboto"/>
              <a:sym typeface="Roboto"/>
            </a:endParaRPr>
          </a:p>
        </p:txBody>
      </p:sp>
    </p:spTree>
  </p:cSld>
  <p:clrMapOvr>
    <a:masterClrMapping/>
  </p:clrMapOvr>
</p:sld>
</file>

<file path=ppt/theme/theme1.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Material">
  <a:themeElements>
    <a:clrScheme name="Material">
      <a:dk1>
        <a:srgbClr val="4285F4"/>
      </a:dk1>
      <a:lt1>
        <a:srgbClr val="FFFFFF"/>
      </a:lt1>
      <a:dk2>
        <a:srgbClr val="424242"/>
      </a:dk2>
      <a:lt2>
        <a:srgbClr val="737373"/>
      </a:lt2>
      <a:accent1>
        <a:srgbClr val="0277BD"/>
      </a:accent1>
      <a:accent2>
        <a:srgbClr val="0F9D58"/>
      </a:accent2>
      <a:accent3>
        <a:srgbClr val="DB4437"/>
      </a:accent3>
      <a:accent4>
        <a:srgbClr val="FAFAFA"/>
      </a:accent4>
      <a:accent5>
        <a:srgbClr val="1A237E"/>
      </a:accent5>
      <a:accent6>
        <a:srgbClr val="F4B400"/>
      </a:accent6>
      <a:hlink>
        <a:srgbClr val="1A237E"/>
      </a:hlink>
      <a:folHlink>
        <a:srgbClr val="1A237E"/>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