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Roboto"/>
      <p:regular r:id="rId12"/>
      <p:bold r:id="rId13"/>
      <p:italic r:id="rId14"/>
      <p:boldItalic r:id="rId15"/>
    </p:embeddedFont>
    <p:embeddedFont>
      <p:font typeface="Proxima Nova"/>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0" roundtripDataSignature="AMtx7miiQvXIv6o5uFqN1QCVFvpsFds3T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bold.fntdata"/><Relationship Id="rId12" Type="http://schemas.openxmlformats.org/officeDocument/2006/relationships/font" Target="fonts/Robot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Italic.fntdata"/><Relationship Id="rId14" Type="http://schemas.openxmlformats.org/officeDocument/2006/relationships/font" Target="fonts/Roboto-italic.fntdata"/><Relationship Id="rId17" Type="http://schemas.openxmlformats.org/officeDocument/2006/relationships/font" Target="fonts/ProximaNova-bold.fntdata"/><Relationship Id="rId16" Type="http://schemas.openxmlformats.org/officeDocument/2006/relationships/font" Target="fonts/ProximaNova-regular.fntdata"/><Relationship Id="rId5" Type="http://schemas.openxmlformats.org/officeDocument/2006/relationships/notesMaster" Target="notesMasters/notesMaster1.xml"/><Relationship Id="rId19" Type="http://schemas.openxmlformats.org/officeDocument/2006/relationships/font" Target="fonts/ProximaNova-boldItalic.fntdata"/><Relationship Id="rId6" Type="http://schemas.openxmlformats.org/officeDocument/2006/relationships/slide" Target="slides/slide1.xml"/><Relationship Id="rId18" Type="http://schemas.openxmlformats.org/officeDocument/2006/relationships/font" Target="fonts/ProximaNova-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5" name="Google Shape;65;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 name="Google Shape;7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1600"/>
              </a:spcBef>
              <a:spcAft>
                <a:spcPts val="0"/>
              </a:spcAft>
              <a:buNone/>
            </a:pPr>
            <a:r>
              <a:rPr lang="en">
                <a:solidFill>
                  <a:schemeClr val="dk1"/>
                </a:solidFill>
                <a:extLst>
                  <a:ext uri="http://customooxmlschemas.google.com/">
                    <go:slidesCustomData xmlns:go="http://customooxmlschemas.google.com/" textRoundtripDataId="0"/>
                  </a:ext>
                </a:extLst>
              </a:rPr>
              <a:t>Example investigative question: What stream is closest to my school and how resilient is this stream to the impacts of climate change (current WQ conditions, biodiversity, stream bank conditions, etc.). Feel free to develop and investigate another question but be sure it addresses the workshop’s driving question: Example: How does our school’s energy use impact our local streams</a:t>
            </a:r>
            <a:r>
              <a:rPr lang="en">
                <a:solidFill>
                  <a:schemeClr val="dk1"/>
                </a:solidFill>
                <a:latin typeface="Proxima Nova"/>
                <a:ea typeface="Proxima Nova"/>
                <a:cs typeface="Proxima Nova"/>
                <a:sym typeface="Proxima Nova"/>
                <a:extLst>
                  <a:ext uri="http://customooxmlschemas.google.com/">
                    <go:slidesCustomData xmlns:go="http://customooxmlschemas.google.com/" textRoundtripDataId="1"/>
                  </a:ext>
                </a:extLst>
              </a:rPr>
              <a:t>?</a:t>
            </a:r>
            <a:endParaRPr>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0c5a5fa279_2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0c5a5fa279_2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0c5a5fa279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20c5a5fa279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Example of Driving and Support questions slide (for reference).</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4" name="Google Shape;9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0c5a5fa279_2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2" name="Google Shape;102;g20c5a5fa279_2_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7"/>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7"/>
          <p:cNvSpPr/>
          <p:nvPr/>
        </p:nvSpPr>
        <p:spPr>
          <a:xfrm flipH="1">
            <a:off x="8246400" y="4245875"/>
            <a:ext cx="897600" cy="897600"/>
          </a:xfrm>
          <a:prstGeom prst="round1Rect">
            <a:avLst>
              <a:gd fmla="val 16667" name="adj"/>
            </a:avLst>
          </a:prstGeom>
          <a:solidFill>
            <a:schemeClr val="lt1">
              <a:alpha val="67843"/>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7"/>
          <p:cNvSpPr txBox="1"/>
          <p:nvPr>
            <p:ph type="ctrTitle"/>
          </p:nvPr>
        </p:nvSpPr>
        <p:spPr>
          <a:xfrm>
            <a:off x="390525" y="1819275"/>
            <a:ext cx="8222100" cy="9336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13" name="Google Shape;13;p7"/>
          <p:cNvSpPr txBox="1"/>
          <p:nvPr>
            <p:ph idx="1" type="subTitle"/>
          </p:nvPr>
        </p:nvSpPr>
        <p:spPr>
          <a:xfrm>
            <a:off x="390525" y="2789130"/>
            <a:ext cx="8222100" cy="432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1800">
                <a:solidFill>
                  <a:schemeClr val="lt1"/>
                </a:solidFill>
              </a:defRPr>
            </a:lvl2pPr>
            <a:lvl3pPr lvl="2" algn="l">
              <a:lnSpc>
                <a:spcPct val="100000"/>
              </a:lnSpc>
              <a:spcBef>
                <a:spcPts val="0"/>
              </a:spcBef>
              <a:spcAft>
                <a:spcPts val="0"/>
              </a:spcAft>
              <a:buClr>
                <a:schemeClr val="lt1"/>
              </a:buClr>
              <a:buSzPts val="1800"/>
              <a:buNone/>
              <a:defRPr sz="1800">
                <a:solidFill>
                  <a:schemeClr val="lt1"/>
                </a:solidFill>
              </a:defRPr>
            </a:lvl3pPr>
            <a:lvl4pPr lvl="3" algn="l">
              <a:lnSpc>
                <a:spcPct val="100000"/>
              </a:lnSpc>
              <a:spcBef>
                <a:spcPts val="0"/>
              </a:spcBef>
              <a:spcAft>
                <a:spcPts val="0"/>
              </a:spcAft>
              <a:buClr>
                <a:schemeClr val="lt1"/>
              </a:buClr>
              <a:buSzPts val="1800"/>
              <a:buNone/>
              <a:defRPr sz="1800">
                <a:solidFill>
                  <a:schemeClr val="lt1"/>
                </a:solidFill>
              </a:defRPr>
            </a:lvl4pPr>
            <a:lvl5pPr lvl="4" algn="l">
              <a:lnSpc>
                <a:spcPct val="100000"/>
              </a:lnSpc>
              <a:spcBef>
                <a:spcPts val="0"/>
              </a:spcBef>
              <a:spcAft>
                <a:spcPts val="0"/>
              </a:spcAft>
              <a:buClr>
                <a:schemeClr val="lt1"/>
              </a:buClr>
              <a:buSzPts val="1800"/>
              <a:buNone/>
              <a:defRPr sz="1800">
                <a:solidFill>
                  <a:schemeClr val="lt1"/>
                </a:solidFill>
              </a:defRPr>
            </a:lvl5pPr>
            <a:lvl6pPr lvl="5" algn="l">
              <a:lnSpc>
                <a:spcPct val="100000"/>
              </a:lnSpc>
              <a:spcBef>
                <a:spcPts val="0"/>
              </a:spcBef>
              <a:spcAft>
                <a:spcPts val="0"/>
              </a:spcAft>
              <a:buClr>
                <a:schemeClr val="lt1"/>
              </a:buClr>
              <a:buSzPts val="1800"/>
              <a:buNone/>
              <a:defRPr sz="1800">
                <a:solidFill>
                  <a:schemeClr val="lt1"/>
                </a:solidFill>
              </a:defRPr>
            </a:lvl6pPr>
            <a:lvl7pPr lvl="6" algn="l">
              <a:lnSpc>
                <a:spcPct val="100000"/>
              </a:lnSpc>
              <a:spcBef>
                <a:spcPts val="0"/>
              </a:spcBef>
              <a:spcAft>
                <a:spcPts val="0"/>
              </a:spcAft>
              <a:buClr>
                <a:schemeClr val="lt1"/>
              </a:buClr>
              <a:buSzPts val="1800"/>
              <a:buNone/>
              <a:defRPr sz="1800">
                <a:solidFill>
                  <a:schemeClr val="lt1"/>
                </a:solidFill>
              </a:defRPr>
            </a:lvl7pPr>
            <a:lvl8pPr lvl="7" algn="l">
              <a:lnSpc>
                <a:spcPct val="100000"/>
              </a:lnSpc>
              <a:spcBef>
                <a:spcPts val="0"/>
              </a:spcBef>
              <a:spcAft>
                <a:spcPts val="0"/>
              </a:spcAft>
              <a:buClr>
                <a:schemeClr val="lt1"/>
              </a:buClr>
              <a:buSzPts val="1800"/>
              <a:buNone/>
              <a:defRPr sz="1800">
                <a:solidFill>
                  <a:schemeClr val="lt1"/>
                </a:solidFill>
              </a:defRPr>
            </a:lvl8pPr>
            <a:lvl9pPr lvl="8" algn="l">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7"/>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6"/>
          <p:cNvSpPr txBox="1"/>
          <p:nvPr>
            <p:ph hasCustomPrompt="1" type="title"/>
          </p:nvPr>
        </p:nvSpPr>
        <p:spPr>
          <a:xfrm>
            <a:off x="475500" y="1258525"/>
            <a:ext cx="82221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dk2"/>
              </a:buClr>
              <a:buSzPts val="12000"/>
              <a:buNone/>
              <a:defRPr sz="12000">
                <a:solidFill>
                  <a:schemeClr val="dk2"/>
                </a:solidFill>
              </a:defRPr>
            </a:lvl1pPr>
            <a:lvl2pPr lvl="1" algn="ctr">
              <a:lnSpc>
                <a:spcPct val="100000"/>
              </a:lnSpc>
              <a:spcBef>
                <a:spcPts val="0"/>
              </a:spcBef>
              <a:spcAft>
                <a:spcPts val="0"/>
              </a:spcAft>
              <a:buClr>
                <a:schemeClr val="dk2"/>
              </a:buClr>
              <a:buSzPts val="12000"/>
              <a:buNone/>
              <a:defRPr sz="12000">
                <a:solidFill>
                  <a:schemeClr val="dk2"/>
                </a:solidFill>
              </a:defRPr>
            </a:lvl2pPr>
            <a:lvl3pPr lvl="2" algn="ctr">
              <a:lnSpc>
                <a:spcPct val="100000"/>
              </a:lnSpc>
              <a:spcBef>
                <a:spcPts val="0"/>
              </a:spcBef>
              <a:spcAft>
                <a:spcPts val="0"/>
              </a:spcAft>
              <a:buClr>
                <a:schemeClr val="dk2"/>
              </a:buClr>
              <a:buSzPts val="12000"/>
              <a:buNone/>
              <a:defRPr sz="12000">
                <a:solidFill>
                  <a:schemeClr val="dk2"/>
                </a:solidFill>
              </a:defRPr>
            </a:lvl3pPr>
            <a:lvl4pPr lvl="3" algn="ctr">
              <a:lnSpc>
                <a:spcPct val="100000"/>
              </a:lnSpc>
              <a:spcBef>
                <a:spcPts val="0"/>
              </a:spcBef>
              <a:spcAft>
                <a:spcPts val="0"/>
              </a:spcAft>
              <a:buClr>
                <a:schemeClr val="dk2"/>
              </a:buClr>
              <a:buSzPts val="12000"/>
              <a:buNone/>
              <a:defRPr sz="12000">
                <a:solidFill>
                  <a:schemeClr val="dk2"/>
                </a:solidFill>
              </a:defRPr>
            </a:lvl4pPr>
            <a:lvl5pPr lvl="4" algn="ctr">
              <a:lnSpc>
                <a:spcPct val="100000"/>
              </a:lnSpc>
              <a:spcBef>
                <a:spcPts val="0"/>
              </a:spcBef>
              <a:spcAft>
                <a:spcPts val="0"/>
              </a:spcAft>
              <a:buClr>
                <a:schemeClr val="dk2"/>
              </a:buClr>
              <a:buSzPts val="12000"/>
              <a:buNone/>
              <a:defRPr sz="12000">
                <a:solidFill>
                  <a:schemeClr val="dk2"/>
                </a:solidFill>
              </a:defRPr>
            </a:lvl5pPr>
            <a:lvl6pPr lvl="5" algn="ctr">
              <a:lnSpc>
                <a:spcPct val="100000"/>
              </a:lnSpc>
              <a:spcBef>
                <a:spcPts val="0"/>
              </a:spcBef>
              <a:spcAft>
                <a:spcPts val="0"/>
              </a:spcAft>
              <a:buClr>
                <a:schemeClr val="dk2"/>
              </a:buClr>
              <a:buSzPts val="12000"/>
              <a:buNone/>
              <a:defRPr sz="12000">
                <a:solidFill>
                  <a:schemeClr val="dk2"/>
                </a:solidFill>
              </a:defRPr>
            </a:lvl6pPr>
            <a:lvl7pPr lvl="6" algn="ctr">
              <a:lnSpc>
                <a:spcPct val="100000"/>
              </a:lnSpc>
              <a:spcBef>
                <a:spcPts val="0"/>
              </a:spcBef>
              <a:spcAft>
                <a:spcPts val="0"/>
              </a:spcAft>
              <a:buClr>
                <a:schemeClr val="dk2"/>
              </a:buClr>
              <a:buSzPts val="12000"/>
              <a:buNone/>
              <a:defRPr sz="12000">
                <a:solidFill>
                  <a:schemeClr val="dk2"/>
                </a:solidFill>
              </a:defRPr>
            </a:lvl7pPr>
            <a:lvl8pPr lvl="7" algn="ctr">
              <a:lnSpc>
                <a:spcPct val="100000"/>
              </a:lnSpc>
              <a:spcBef>
                <a:spcPts val="0"/>
              </a:spcBef>
              <a:spcAft>
                <a:spcPts val="0"/>
              </a:spcAft>
              <a:buClr>
                <a:schemeClr val="dk2"/>
              </a:buClr>
              <a:buSzPts val="12000"/>
              <a:buNone/>
              <a:defRPr sz="12000">
                <a:solidFill>
                  <a:schemeClr val="dk2"/>
                </a:solidFill>
              </a:defRPr>
            </a:lvl8pPr>
            <a:lvl9pPr lvl="8" algn="ctr">
              <a:lnSpc>
                <a:spcPct val="100000"/>
              </a:lnSpc>
              <a:spcBef>
                <a:spcPts val="0"/>
              </a:spcBef>
              <a:spcAft>
                <a:spcPts val="0"/>
              </a:spcAft>
              <a:buClr>
                <a:schemeClr val="dk2"/>
              </a:buClr>
              <a:buSzPts val="12000"/>
              <a:buNone/>
              <a:defRPr sz="12000">
                <a:solidFill>
                  <a:schemeClr val="dk2"/>
                </a:solidFill>
              </a:defRPr>
            </a:lvl9pPr>
          </a:lstStyle>
          <a:p>
            <a:r>
              <a:t>xx%</a:t>
            </a:r>
          </a:p>
        </p:txBody>
      </p:sp>
      <p:sp>
        <p:nvSpPr>
          <p:cNvPr id="59" name="Google Shape;59;p16"/>
          <p:cNvSpPr txBox="1"/>
          <p:nvPr>
            <p:ph idx="1" type="body"/>
          </p:nvPr>
        </p:nvSpPr>
        <p:spPr>
          <a:xfrm>
            <a:off x="475500" y="3304625"/>
            <a:ext cx="82221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60" name="Google Shape;60;p16"/>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7"/>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5" name="Shape 15"/>
        <p:cNvGrpSpPr/>
        <p:nvPr/>
      </p:nvGrpSpPr>
      <p:grpSpPr>
        <a:xfrm>
          <a:off x="0" y="0"/>
          <a:ext cx="0" cy="0"/>
          <a:chOff x="0" y="0"/>
          <a:chExt cx="0" cy="0"/>
        </a:xfrm>
      </p:grpSpPr>
      <p:sp>
        <p:nvSpPr>
          <p:cNvPr id="16" name="Google Shape;16;p8"/>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Google Shape;17;p8"/>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8"/>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p:txBody>
      </p:sp>
      <p:sp>
        <p:nvSpPr>
          <p:cNvPr id="19" name="Google Shape;19;p8"/>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20" name="Google Shape;20;p8"/>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9"/>
          <p:cNvSpPr txBox="1"/>
          <p:nvPr>
            <p:ph type="title"/>
          </p:nvPr>
        </p:nvSpPr>
        <p:spPr>
          <a:xfrm>
            <a:off x="460950" y="2065350"/>
            <a:ext cx="8222100" cy="1012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200"/>
              <a:buNone/>
              <a:defRPr sz="4200"/>
            </a:lvl1pPr>
            <a:lvl2pPr lvl="1" algn="l">
              <a:lnSpc>
                <a:spcPct val="100000"/>
              </a:lnSpc>
              <a:spcBef>
                <a:spcPts val="0"/>
              </a:spcBef>
              <a:spcAft>
                <a:spcPts val="0"/>
              </a:spcAft>
              <a:buSzPts val="4200"/>
              <a:buNone/>
              <a:defRPr sz="4200"/>
            </a:lvl2pPr>
            <a:lvl3pPr lvl="2" algn="l">
              <a:lnSpc>
                <a:spcPct val="100000"/>
              </a:lnSpc>
              <a:spcBef>
                <a:spcPts val="0"/>
              </a:spcBef>
              <a:spcAft>
                <a:spcPts val="0"/>
              </a:spcAft>
              <a:buSzPts val="4200"/>
              <a:buNone/>
              <a:defRPr sz="4200"/>
            </a:lvl3pPr>
            <a:lvl4pPr lvl="3" algn="l">
              <a:lnSpc>
                <a:spcPct val="100000"/>
              </a:lnSpc>
              <a:spcBef>
                <a:spcPts val="0"/>
              </a:spcBef>
              <a:spcAft>
                <a:spcPts val="0"/>
              </a:spcAft>
              <a:buSzPts val="4200"/>
              <a:buNone/>
              <a:defRPr sz="4200"/>
            </a:lvl4pPr>
            <a:lvl5pPr lvl="4" algn="l">
              <a:lnSpc>
                <a:spcPct val="100000"/>
              </a:lnSpc>
              <a:spcBef>
                <a:spcPts val="0"/>
              </a:spcBef>
              <a:spcAft>
                <a:spcPts val="0"/>
              </a:spcAft>
              <a:buSzPts val="4200"/>
              <a:buNone/>
              <a:defRPr sz="4200"/>
            </a:lvl5pPr>
            <a:lvl6pPr lvl="5" algn="l">
              <a:lnSpc>
                <a:spcPct val="100000"/>
              </a:lnSpc>
              <a:spcBef>
                <a:spcPts val="0"/>
              </a:spcBef>
              <a:spcAft>
                <a:spcPts val="0"/>
              </a:spcAft>
              <a:buSzPts val="4200"/>
              <a:buNone/>
              <a:defRPr sz="4200"/>
            </a:lvl6pPr>
            <a:lvl7pPr lvl="6" algn="l">
              <a:lnSpc>
                <a:spcPct val="100000"/>
              </a:lnSpc>
              <a:spcBef>
                <a:spcPts val="0"/>
              </a:spcBef>
              <a:spcAft>
                <a:spcPts val="0"/>
              </a:spcAft>
              <a:buSzPts val="4200"/>
              <a:buNone/>
              <a:defRPr sz="4200"/>
            </a:lvl7pPr>
            <a:lvl8pPr lvl="7" algn="l">
              <a:lnSpc>
                <a:spcPct val="100000"/>
              </a:lnSpc>
              <a:spcBef>
                <a:spcPts val="0"/>
              </a:spcBef>
              <a:spcAft>
                <a:spcPts val="0"/>
              </a:spcAft>
              <a:buSzPts val="4200"/>
              <a:buNone/>
              <a:defRPr sz="4200"/>
            </a:lvl8pPr>
            <a:lvl9pPr lvl="8" algn="l">
              <a:lnSpc>
                <a:spcPct val="100000"/>
              </a:lnSpc>
              <a:spcBef>
                <a:spcPts val="0"/>
              </a:spcBef>
              <a:spcAft>
                <a:spcPts val="0"/>
              </a:spcAft>
              <a:buSzPts val="4200"/>
              <a:buNone/>
              <a:defRPr sz="4200"/>
            </a:lvl9pPr>
          </a:lstStyle>
          <a:p/>
        </p:txBody>
      </p:sp>
      <p:sp>
        <p:nvSpPr>
          <p:cNvPr id="23" name="Google Shape;23;p9"/>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10"/>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10"/>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10"/>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p:txBody>
      </p:sp>
      <p:sp>
        <p:nvSpPr>
          <p:cNvPr id="28" name="Google Shape;28;p10"/>
          <p:cNvSpPr txBox="1"/>
          <p:nvPr>
            <p:ph idx="1" type="body"/>
          </p:nvPr>
        </p:nvSpPr>
        <p:spPr>
          <a:xfrm>
            <a:off x="471900" y="1919075"/>
            <a:ext cx="3999900" cy="27102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9" name="Google Shape;29;p10"/>
          <p:cNvSpPr txBox="1"/>
          <p:nvPr>
            <p:ph idx="2" type="body"/>
          </p:nvPr>
        </p:nvSpPr>
        <p:spPr>
          <a:xfrm>
            <a:off x="4694250" y="1919075"/>
            <a:ext cx="3999900" cy="27102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0" name="Google Shape;30;p10"/>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11"/>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11"/>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11"/>
          <p:cNvSpPr txBox="1"/>
          <p:nvPr>
            <p:ph type="title"/>
          </p:nvPr>
        </p:nvSpPr>
        <p:spPr>
          <a:xfrm>
            <a:off x="98250" y="16350"/>
            <a:ext cx="8826600" cy="6027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1800"/>
              <a:buNone/>
              <a:defRPr sz="1800"/>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p:txBody>
      </p:sp>
      <p:sp>
        <p:nvSpPr>
          <p:cNvPr id="35" name="Google Shape;35;p1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12"/>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 name="Google Shape;38;p12"/>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12"/>
          <p:cNvSpPr txBox="1"/>
          <p:nvPr>
            <p:ph type="title"/>
          </p:nvPr>
        </p:nvSpPr>
        <p:spPr>
          <a:xfrm>
            <a:off x="226078" y="357800"/>
            <a:ext cx="2808000" cy="9534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40" name="Google Shape;40;p12"/>
          <p:cNvSpPr txBox="1"/>
          <p:nvPr>
            <p:ph idx="1" type="body"/>
          </p:nvPr>
        </p:nvSpPr>
        <p:spPr>
          <a:xfrm>
            <a:off x="226075" y="1465800"/>
            <a:ext cx="2808000" cy="31635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Clr>
                <a:schemeClr val="lt1"/>
              </a:buClr>
              <a:buSzPts val="1200"/>
              <a:buChar char="●"/>
              <a:defRPr sz="1200">
                <a:solidFill>
                  <a:schemeClr val="lt1"/>
                </a:solidFill>
              </a:defRPr>
            </a:lvl1pPr>
            <a:lvl2pPr indent="-304800" lvl="1" marL="914400" algn="l">
              <a:lnSpc>
                <a:spcPct val="115000"/>
              </a:lnSpc>
              <a:spcBef>
                <a:spcPts val="0"/>
              </a:spcBef>
              <a:spcAft>
                <a:spcPts val="0"/>
              </a:spcAft>
              <a:buClr>
                <a:schemeClr val="lt1"/>
              </a:buClr>
              <a:buSzPts val="1200"/>
              <a:buChar char="○"/>
              <a:defRPr sz="1200">
                <a:solidFill>
                  <a:schemeClr val="lt1"/>
                </a:solidFill>
              </a:defRPr>
            </a:lvl2pPr>
            <a:lvl3pPr indent="-304800" lvl="2" marL="1371600" algn="l">
              <a:lnSpc>
                <a:spcPct val="115000"/>
              </a:lnSpc>
              <a:spcBef>
                <a:spcPts val="0"/>
              </a:spcBef>
              <a:spcAft>
                <a:spcPts val="0"/>
              </a:spcAft>
              <a:buClr>
                <a:schemeClr val="lt1"/>
              </a:buClr>
              <a:buSzPts val="1200"/>
              <a:buChar char="■"/>
              <a:defRPr sz="1200">
                <a:solidFill>
                  <a:schemeClr val="lt1"/>
                </a:solidFill>
              </a:defRPr>
            </a:lvl3pPr>
            <a:lvl4pPr indent="-304800" lvl="3" marL="1828800" algn="l">
              <a:lnSpc>
                <a:spcPct val="115000"/>
              </a:lnSpc>
              <a:spcBef>
                <a:spcPts val="0"/>
              </a:spcBef>
              <a:spcAft>
                <a:spcPts val="0"/>
              </a:spcAft>
              <a:buClr>
                <a:schemeClr val="lt1"/>
              </a:buClr>
              <a:buSzPts val="1200"/>
              <a:buChar char="●"/>
              <a:defRPr sz="1200">
                <a:solidFill>
                  <a:schemeClr val="lt1"/>
                </a:solidFill>
              </a:defRPr>
            </a:lvl4pPr>
            <a:lvl5pPr indent="-304800" lvl="4" marL="2286000" algn="l">
              <a:lnSpc>
                <a:spcPct val="115000"/>
              </a:lnSpc>
              <a:spcBef>
                <a:spcPts val="0"/>
              </a:spcBef>
              <a:spcAft>
                <a:spcPts val="0"/>
              </a:spcAft>
              <a:buClr>
                <a:schemeClr val="lt1"/>
              </a:buClr>
              <a:buSzPts val="1200"/>
              <a:buChar char="○"/>
              <a:defRPr sz="1200">
                <a:solidFill>
                  <a:schemeClr val="lt1"/>
                </a:solidFill>
              </a:defRPr>
            </a:lvl5pPr>
            <a:lvl6pPr indent="-304800" lvl="5" marL="2743200" algn="l">
              <a:lnSpc>
                <a:spcPct val="115000"/>
              </a:lnSpc>
              <a:spcBef>
                <a:spcPts val="0"/>
              </a:spcBef>
              <a:spcAft>
                <a:spcPts val="0"/>
              </a:spcAft>
              <a:buClr>
                <a:schemeClr val="lt1"/>
              </a:buClr>
              <a:buSzPts val="1200"/>
              <a:buChar char="■"/>
              <a:defRPr sz="1200">
                <a:solidFill>
                  <a:schemeClr val="lt1"/>
                </a:solidFill>
              </a:defRPr>
            </a:lvl6pPr>
            <a:lvl7pPr indent="-304800" lvl="6" marL="3200400" algn="l">
              <a:lnSpc>
                <a:spcPct val="115000"/>
              </a:lnSpc>
              <a:spcBef>
                <a:spcPts val="0"/>
              </a:spcBef>
              <a:spcAft>
                <a:spcPts val="0"/>
              </a:spcAft>
              <a:buClr>
                <a:schemeClr val="lt1"/>
              </a:buClr>
              <a:buSzPts val="1200"/>
              <a:buChar char="●"/>
              <a:defRPr sz="1200">
                <a:solidFill>
                  <a:schemeClr val="lt1"/>
                </a:solidFill>
              </a:defRPr>
            </a:lvl7pPr>
            <a:lvl8pPr indent="-304800" lvl="7" marL="3657600" algn="l">
              <a:lnSpc>
                <a:spcPct val="115000"/>
              </a:lnSpc>
              <a:spcBef>
                <a:spcPts val="0"/>
              </a:spcBef>
              <a:spcAft>
                <a:spcPts val="0"/>
              </a:spcAft>
              <a:buClr>
                <a:schemeClr val="lt1"/>
              </a:buClr>
              <a:buSzPts val="1200"/>
              <a:buChar char="○"/>
              <a:defRPr sz="1200">
                <a:solidFill>
                  <a:schemeClr val="lt1"/>
                </a:solidFill>
              </a:defRPr>
            </a:lvl8pPr>
            <a:lvl9pPr indent="-304800" lvl="8" marL="4114800" algn="l">
              <a:lnSpc>
                <a:spcPct val="115000"/>
              </a:lnSpc>
              <a:spcBef>
                <a:spcPts val="0"/>
              </a:spcBef>
              <a:spcAft>
                <a:spcPts val="0"/>
              </a:spcAft>
              <a:buClr>
                <a:schemeClr val="lt1"/>
              </a:buClr>
              <a:buSzPts val="1200"/>
              <a:buChar char="■"/>
              <a:defRPr sz="1200">
                <a:solidFill>
                  <a:schemeClr val="lt1"/>
                </a:solidFill>
              </a:defRPr>
            </a:lvl9pPr>
          </a:lstStyle>
          <a:p/>
        </p:txBody>
      </p:sp>
      <p:sp>
        <p:nvSpPr>
          <p:cNvPr id="41" name="Google Shape;41;p12"/>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13"/>
          <p:cNvSpPr txBox="1"/>
          <p:nvPr>
            <p:ph type="title"/>
          </p:nvPr>
        </p:nvSpPr>
        <p:spPr>
          <a:xfrm>
            <a:off x="490250" y="488250"/>
            <a:ext cx="62271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6000"/>
              <a:buNone/>
              <a:defRPr sz="6000"/>
            </a:lvl1pPr>
            <a:lvl2pPr lvl="1" algn="l">
              <a:lnSpc>
                <a:spcPct val="100000"/>
              </a:lnSpc>
              <a:spcBef>
                <a:spcPts val="0"/>
              </a:spcBef>
              <a:spcAft>
                <a:spcPts val="0"/>
              </a:spcAft>
              <a:buSzPts val="6000"/>
              <a:buNone/>
              <a:defRPr sz="6000"/>
            </a:lvl2pPr>
            <a:lvl3pPr lvl="2" algn="l">
              <a:lnSpc>
                <a:spcPct val="100000"/>
              </a:lnSpc>
              <a:spcBef>
                <a:spcPts val="0"/>
              </a:spcBef>
              <a:spcAft>
                <a:spcPts val="0"/>
              </a:spcAft>
              <a:buSzPts val="6000"/>
              <a:buNone/>
              <a:defRPr sz="6000"/>
            </a:lvl3pPr>
            <a:lvl4pPr lvl="3" algn="l">
              <a:lnSpc>
                <a:spcPct val="100000"/>
              </a:lnSpc>
              <a:spcBef>
                <a:spcPts val="0"/>
              </a:spcBef>
              <a:spcAft>
                <a:spcPts val="0"/>
              </a:spcAft>
              <a:buSzPts val="6000"/>
              <a:buNone/>
              <a:defRPr sz="6000"/>
            </a:lvl4pPr>
            <a:lvl5pPr lvl="4" algn="l">
              <a:lnSpc>
                <a:spcPct val="100000"/>
              </a:lnSpc>
              <a:spcBef>
                <a:spcPts val="0"/>
              </a:spcBef>
              <a:spcAft>
                <a:spcPts val="0"/>
              </a:spcAft>
              <a:buSzPts val="6000"/>
              <a:buNone/>
              <a:defRPr sz="6000"/>
            </a:lvl5pPr>
            <a:lvl6pPr lvl="5" algn="l">
              <a:lnSpc>
                <a:spcPct val="100000"/>
              </a:lnSpc>
              <a:spcBef>
                <a:spcPts val="0"/>
              </a:spcBef>
              <a:spcAft>
                <a:spcPts val="0"/>
              </a:spcAft>
              <a:buSzPts val="6000"/>
              <a:buNone/>
              <a:defRPr sz="6000"/>
            </a:lvl6pPr>
            <a:lvl7pPr lvl="6" algn="l">
              <a:lnSpc>
                <a:spcPct val="100000"/>
              </a:lnSpc>
              <a:spcBef>
                <a:spcPts val="0"/>
              </a:spcBef>
              <a:spcAft>
                <a:spcPts val="0"/>
              </a:spcAft>
              <a:buSzPts val="6000"/>
              <a:buNone/>
              <a:defRPr sz="6000"/>
            </a:lvl7pPr>
            <a:lvl8pPr lvl="7" algn="l">
              <a:lnSpc>
                <a:spcPct val="100000"/>
              </a:lnSpc>
              <a:spcBef>
                <a:spcPts val="0"/>
              </a:spcBef>
              <a:spcAft>
                <a:spcPts val="0"/>
              </a:spcAft>
              <a:buSzPts val="6000"/>
              <a:buNone/>
              <a:defRPr sz="6000"/>
            </a:lvl8pPr>
            <a:lvl9pPr lvl="8" algn="l">
              <a:lnSpc>
                <a:spcPct val="100000"/>
              </a:lnSpc>
              <a:spcBef>
                <a:spcPts val="0"/>
              </a:spcBef>
              <a:spcAft>
                <a:spcPts val="0"/>
              </a:spcAft>
              <a:buSzPts val="6000"/>
              <a:buNone/>
              <a:defRPr sz="6000"/>
            </a:lvl9pPr>
          </a:lstStyle>
          <a:p/>
        </p:txBody>
      </p:sp>
      <p:sp>
        <p:nvSpPr>
          <p:cNvPr id="44" name="Google Shape;44;p13"/>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14"/>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 name="Google Shape;47;p14"/>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 name="Google Shape;48;p14"/>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dk2"/>
              </a:buClr>
              <a:buSzPts val="4200"/>
              <a:buNone/>
              <a:defRPr sz="4200">
                <a:solidFill>
                  <a:schemeClr val="dk2"/>
                </a:solidFill>
              </a:defRPr>
            </a:lvl1pPr>
            <a:lvl2pPr lvl="1" algn="ctr">
              <a:lnSpc>
                <a:spcPct val="100000"/>
              </a:lnSpc>
              <a:spcBef>
                <a:spcPts val="0"/>
              </a:spcBef>
              <a:spcAft>
                <a:spcPts val="0"/>
              </a:spcAft>
              <a:buClr>
                <a:schemeClr val="dk2"/>
              </a:buClr>
              <a:buSzPts val="4200"/>
              <a:buNone/>
              <a:defRPr sz="4200">
                <a:solidFill>
                  <a:schemeClr val="dk2"/>
                </a:solidFill>
              </a:defRPr>
            </a:lvl2pPr>
            <a:lvl3pPr lvl="2" algn="ctr">
              <a:lnSpc>
                <a:spcPct val="100000"/>
              </a:lnSpc>
              <a:spcBef>
                <a:spcPts val="0"/>
              </a:spcBef>
              <a:spcAft>
                <a:spcPts val="0"/>
              </a:spcAft>
              <a:buClr>
                <a:schemeClr val="dk2"/>
              </a:buClr>
              <a:buSzPts val="4200"/>
              <a:buNone/>
              <a:defRPr sz="4200">
                <a:solidFill>
                  <a:schemeClr val="dk2"/>
                </a:solidFill>
              </a:defRPr>
            </a:lvl3pPr>
            <a:lvl4pPr lvl="3" algn="ctr">
              <a:lnSpc>
                <a:spcPct val="100000"/>
              </a:lnSpc>
              <a:spcBef>
                <a:spcPts val="0"/>
              </a:spcBef>
              <a:spcAft>
                <a:spcPts val="0"/>
              </a:spcAft>
              <a:buClr>
                <a:schemeClr val="dk2"/>
              </a:buClr>
              <a:buSzPts val="4200"/>
              <a:buNone/>
              <a:defRPr sz="4200">
                <a:solidFill>
                  <a:schemeClr val="dk2"/>
                </a:solidFill>
              </a:defRPr>
            </a:lvl4pPr>
            <a:lvl5pPr lvl="4" algn="ctr">
              <a:lnSpc>
                <a:spcPct val="100000"/>
              </a:lnSpc>
              <a:spcBef>
                <a:spcPts val="0"/>
              </a:spcBef>
              <a:spcAft>
                <a:spcPts val="0"/>
              </a:spcAft>
              <a:buClr>
                <a:schemeClr val="dk2"/>
              </a:buClr>
              <a:buSzPts val="4200"/>
              <a:buNone/>
              <a:defRPr sz="4200">
                <a:solidFill>
                  <a:schemeClr val="dk2"/>
                </a:solidFill>
              </a:defRPr>
            </a:lvl5pPr>
            <a:lvl6pPr lvl="5" algn="ctr">
              <a:lnSpc>
                <a:spcPct val="100000"/>
              </a:lnSpc>
              <a:spcBef>
                <a:spcPts val="0"/>
              </a:spcBef>
              <a:spcAft>
                <a:spcPts val="0"/>
              </a:spcAft>
              <a:buClr>
                <a:schemeClr val="dk2"/>
              </a:buClr>
              <a:buSzPts val="4200"/>
              <a:buNone/>
              <a:defRPr sz="4200">
                <a:solidFill>
                  <a:schemeClr val="dk2"/>
                </a:solidFill>
              </a:defRPr>
            </a:lvl6pPr>
            <a:lvl7pPr lvl="6" algn="ctr">
              <a:lnSpc>
                <a:spcPct val="100000"/>
              </a:lnSpc>
              <a:spcBef>
                <a:spcPts val="0"/>
              </a:spcBef>
              <a:spcAft>
                <a:spcPts val="0"/>
              </a:spcAft>
              <a:buClr>
                <a:schemeClr val="dk2"/>
              </a:buClr>
              <a:buSzPts val="4200"/>
              <a:buNone/>
              <a:defRPr sz="4200">
                <a:solidFill>
                  <a:schemeClr val="dk2"/>
                </a:solidFill>
              </a:defRPr>
            </a:lvl7pPr>
            <a:lvl8pPr lvl="7" algn="ctr">
              <a:lnSpc>
                <a:spcPct val="100000"/>
              </a:lnSpc>
              <a:spcBef>
                <a:spcPts val="0"/>
              </a:spcBef>
              <a:spcAft>
                <a:spcPts val="0"/>
              </a:spcAft>
              <a:buClr>
                <a:schemeClr val="dk2"/>
              </a:buClr>
              <a:buSzPts val="4200"/>
              <a:buNone/>
              <a:defRPr sz="4200">
                <a:solidFill>
                  <a:schemeClr val="dk2"/>
                </a:solidFill>
              </a:defRPr>
            </a:lvl8pPr>
            <a:lvl9pPr lvl="8" algn="ctr">
              <a:lnSpc>
                <a:spcPct val="100000"/>
              </a:lnSpc>
              <a:spcBef>
                <a:spcPts val="0"/>
              </a:spcBef>
              <a:spcAft>
                <a:spcPts val="0"/>
              </a:spcAft>
              <a:buClr>
                <a:schemeClr val="dk2"/>
              </a:buClr>
              <a:buSzPts val="4200"/>
              <a:buNone/>
              <a:defRPr sz="4200">
                <a:solidFill>
                  <a:schemeClr val="dk2"/>
                </a:solidFill>
              </a:defRPr>
            </a:lvl9pPr>
          </a:lstStyle>
          <a:p/>
        </p:txBody>
      </p:sp>
      <p:sp>
        <p:nvSpPr>
          <p:cNvPr id="49" name="Google Shape;49;p14"/>
          <p:cNvSpPr txBox="1"/>
          <p:nvPr>
            <p:ph idx="1" type="subTitle"/>
          </p:nvPr>
        </p:nvSpPr>
        <p:spPr>
          <a:xfrm>
            <a:off x="265500" y="2779467"/>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14"/>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Clr>
                <a:schemeClr val="lt1"/>
              </a:buClr>
              <a:buSzPts val="1800"/>
              <a:buChar char="●"/>
              <a:defRPr>
                <a:solidFill>
                  <a:schemeClr val="lt1"/>
                </a:solidFill>
              </a:defRPr>
            </a:lvl1pPr>
            <a:lvl2pPr indent="-317500" lvl="1" marL="914400" algn="l">
              <a:lnSpc>
                <a:spcPct val="115000"/>
              </a:lnSpc>
              <a:spcBef>
                <a:spcPts val="0"/>
              </a:spcBef>
              <a:spcAft>
                <a:spcPts val="0"/>
              </a:spcAft>
              <a:buClr>
                <a:schemeClr val="lt1"/>
              </a:buClr>
              <a:buSzPts val="1400"/>
              <a:buChar char="○"/>
              <a:defRPr>
                <a:solidFill>
                  <a:schemeClr val="lt1"/>
                </a:solidFill>
              </a:defRPr>
            </a:lvl2pPr>
            <a:lvl3pPr indent="-317500" lvl="2" marL="1371600" algn="l">
              <a:lnSpc>
                <a:spcPct val="115000"/>
              </a:lnSpc>
              <a:spcBef>
                <a:spcPts val="0"/>
              </a:spcBef>
              <a:spcAft>
                <a:spcPts val="0"/>
              </a:spcAft>
              <a:buClr>
                <a:schemeClr val="lt1"/>
              </a:buClr>
              <a:buSzPts val="1400"/>
              <a:buChar char="■"/>
              <a:defRPr>
                <a:solidFill>
                  <a:schemeClr val="lt1"/>
                </a:solidFill>
              </a:defRPr>
            </a:lvl3pPr>
            <a:lvl4pPr indent="-317500" lvl="3" marL="1828800" algn="l">
              <a:lnSpc>
                <a:spcPct val="115000"/>
              </a:lnSpc>
              <a:spcBef>
                <a:spcPts val="0"/>
              </a:spcBef>
              <a:spcAft>
                <a:spcPts val="0"/>
              </a:spcAft>
              <a:buClr>
                <a:schemeClr val="lt1"/>
              </a:buClr>
              <a:buSzPts val="1400"/>
              <a:buChar char="●"/>
              <a:defRPr>
                <a:solidFill>
                  <a:schemeClr val="lt1"/>
                </a:solidFill>
              </a:defRPr>
            </a:lvl4pPr>
            <a:lvl5pPr indent="-317500" lvl="4" marL="2286000" algn="l">
              <a:lnSpc>
                <a:spcPct val="115000"/>
              </a:lnSpc>
              <a:spcBef>
                <a:spcPts val="0"/>
              </a:spcBef>
              <a:spcAft>
                <a:spcPts val="0"/>
              </a:spcAft>
              <a:buClr>
                <a:schemeClr val="lt1"/>
              </a:buClr>
              <a:buSzPts val="1400"/>
              <a:buChar char="○"/>
              <a:defRPr>
                <a:solidFill>
                  <a:schemeClr val="lt1"/>
                </a:solidFill>
              </a:defRPr>
            </a:lvl5pPr>
            <a:lvl6pPr indent="-317500" lvl="5" marL="2743200" algn="l">
              <a:lnSpc>
                <a:spcPct val="115000"/>
              </a:lnSpc>
              <a:spcBef>
                <a:spcPts val="0"/>
              </a:spcBef>
              <a:spcAft>
                <a:spcPts val="0"/>
              </a:spcAft>
              <a:buClr>
                <a:schemeClr val="lt1"/>
              </a:buClr>
              <a:buSzPts val="1400"/>
              <a:buChar char="■"/>
              <a:defRPr>
                <a:solidFill>
                  <a:schemeClr val="lt1"/>
                </a:solidFill>
              </a:defRPr>
            </a:lvl6pPr>
            <a:lvl7pPr indent="-317500" lvl="6" marL="3200400" algn="l">
              <a:lnSpc>
                <a:spcPct val="115000"/>
              </a:lnSpc>
              <a:spcBef>
                <a:spcPts val="0"/>
              </a:spcBef>
              <a:spcAft>
                <a:spcPts val="0"/>
              </a:spcAft>
              <a:buClr>
                <a:schemeClr val="lt1"/>
              </a:buClr>
              <a:buSzPts val="1400"/>
              <a:buChar char="●"/>
              <a:defRPr>
                <a:solidFill>
                  <a:schemeClr val="lt1"/>
                </a:solidFill>
              </a:defRPr>
            </a:lvl7pPr>
            <a:lvl8pPr indent="-317500" lvl="7" marL="3657600" algn="l">
              <a:lnSpc>
                <a:spcPct val="115000"/>
              </a:lnSpc>
              <a:spcBef>
                <a:spcPts val="0"/>
              </a:spcBef>
              <a:spcAft>
                <a:spcPts val="0"/>
              </a:spcAft>
              <a:buClr>
                <a:schemeClr val="lt1"/>
              </a:buClr>
              <a:buSzPts val="1400"/>
              <a:buChar char="○"/>
              <a:defRPr>
                <a:solidFill>
                  <a:schemeClr val="lt1"/>
                </a:solidFill>
              </a:defRPr>
            </a:lvl8pPr>
            <a:lvl9pPr indent="-317500" lvl="8" marL="4114800" algn="l">
              <a:lnSpc>
                <a:spcPct val="115000"/>
              </a:lnSpc>
              <a:spcBef>
                <a:spcPts val="0"/>
              </a:spcBef>
              <a:spcAft>
                <a:spcPts val="0"/>
              </a:spcAft>
              <a:buClr>
                <a:schemeClr val="lt1"/>
              </a:buClr>
              <a:buSzPts val="1400"/>
              <a:buChar char="■"/>
              <a:defRPr>
                <a:solidFill>
                  <a:schemeClr val="lt1"/>
                </a:solidFill>
              </a:defRPr>
            </a:lvl9pPr>
          </a:lstStyle>
          <a:p/>
        </p:txBody>
      </p:sp>
      <p:sp>
        <p:nvSpPr>
          <p:cNvPr id="51" name="Google Shape;51;p14"/>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5"/>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15"/>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15"/>
          <p:cNvSpPr txBox="1"/>
          <p:nvPr>
            <p:ph idx="1" type="body"/>
          </p:nvPr>
        </p:nvSpPr>
        <p:spPr>
          <a:xfrm>
            <a:off x="57150" y="4696825"/>
            <a:ext cx="8382000" cy="4467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5"/>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6"/>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lvl1pPr lvl="0"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1pPr>
            <a:lvl2pPr lvl="1"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2pPr>
            <a:lvl3pPr lvl="2"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3pPr>
            <a:lvl4pPr lvl="3"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4pPr>
            <a:lvl5pPr lvl="4"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5pPr>
            <a:lvl6pPr lvl="5"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6pPr>
            <a:lvl7pPr lvl="6"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7pPr>
            <a:lvl8pPr lvl="7"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8pPr>
            <a:lvl9pPr lvl="8"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9pPr>
          </a:lstStyle>
          <a:p/>
        </p:txBody>
      </p:sp>
      <p:sp>
        <p:nvSpPr>
          <p:cNvPr id="7" name="Google Shape;7;p6"/>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lt2"/>
              </a:buClr>
              <a:buSzPts val="1800"/>
              <a:buFont typeface="Roboto"/>
              <a:buChar char="●"/>
              <a:defRPr b="0" i="0" sz="1800" u="none" cap="none" strike="noStrike">
                <a:solidFill>
                  <a:schemeClr val="lt2"/>
                </a:solidFill>
                <a:latin typeface="Roboto"/>
                <a:ea typeface="Roboto"/>
                <a:cs typeface="Roboto"/>
                <a:sym typeface="Roboto"/>
              </a:defRPr>
            </a:lvl1pPr>
            <a:lvl2pPr indent="-317500" lvl="1" marL="914400" marR="0" rtl="0" algn="l">
              <a:lnSpc>
                <a:spcPct val="115000"/>
              </a:lnSpc>
              <a:spcBef>
                <a:spcPts val="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2pPr>
            <a:lvl3pPr indent="-317500" lvl="2" marL="1371600" marR="0" rtl="0" algn="l">
              <a:lnSpc>
                <a:spcPct val="115000"/>
              </a:lnSpc>
              <a:spcBef>
                <a:spcPts val="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3pPr>
            <a:lvl4pPr indent="-317500" lvl="3" marL="1828800" marR="0" rtl="0" algn="l">
              <a:lnSpc>
                <a:spcPct val="115000"/>
              </a:lnSpc>
              <a:spcBef>
                <a:spcPts val="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4pPr>
            <a:lvl5pPr indent="-317500" lvl="4" marL="2286000" marR="0" rtl="0" algn="l">
              <a:lnSpc>
                <a:spcPct val="115000"/>
              </a:lnSpc>
              <a:spcBef>
                <a:spcPts val="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5pPr>
            <a:lvl6pPr indent="-317500" lvl="5" marL="2743200" marR="0" rtl="0" algn="l">
              <a:lnSpc>
                <a:spcPct val="115000"/>
              </a:lnSpc>
              <a:spcBef>
                <a:spcPts val="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6pPr>
            <a:lvl7pPr indent="-317500" lvl="6" marL="3200400" marR="0" rtl="0" algn="l">
              <a:lnSpc>
                <a:spcPct val="115000"/>
              </a:lnSpc>
              <a:spcBef>
                <a:spcPts val="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7pPr>
            <a:lvl8pPr indent="-317500" lvl="7" marL="3657600" marR="0" rtl="0" algn="l">
              <a:lnSpc>
                <a:spcPct val="115000"/>
              </a:lnSpc>
              <a:spcBef>
                <a:spcPts val="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8pPr>
            <a:lvl9pPr indent="-317500" lvl="8" marL="4114800" marR="0" rtl="0" algn="l">
              <a:lnSpc>
                <a:spcPct val="115000"/>
              </a:lnSpc>
              <a:spcBef>
                <a:spcPts val="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9pPr>
          </a:lstStyle>
          <a:p/>
        </p:txBody>
      </p:sp>
      <p:sp>
        <p:nvSpPr>
          <p:cNvPr id="8" name="Google Shape;8;p6"/>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7ABF"/>
        </a:solidFill>
      </p:bgPr>
    </p:bg>
    <p:spTree>
      <p:nvGrpSpPr>
        <p:cNvPr id="66" name="Shape 66"/>
        <p:cNvGrpSpPr/>
        <p:nvPr/>
      </p:nvGrpSpPr>
      <p:grpSpPr>
        <a:xfrm>
          <a:off x="0" y="0"/>
          <a:ext cx="0" cy="0"/>
          <a:chOff x="0" y="0"/>
          <a:chExt cx="0" cy="0"/>
        </a:xfrm>
      </p:grpSpPr>
      <p:sp>
        <p:nvSpPr>
          <p:cNvPr id="67" name="Google Shape;67;p1"/>
          <p:cNvSpPr txBox="1"/>
          <p:nvPr>
            <p:ph type="ctrTitle"/>
          </p:nvPr>
        </p:nvSpPr>
        <p:spPr>
          <a:xfrm>
            <a:off x="390525" y="1819275"/>
            <a:ext cx="8222100" cy="9336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SzPts val="4800"/>
              <a:buNone/>
            </a:pPr>
            <a:r>
              <a:rPr b="1" lang="en">
                <a:latin typeface="Proxima Nova"/>
                <a:ea typeface="Proxima Nova"/>
                <a:cs typeface="Proxima Nova"/>
                <a:sym typeface="Proxima Nova"/>
              </a:rPr>
              <a:t>Synthesis and Conclusion</a:t>
            </a:r>
            <a:endParaRPr b="1">
              <a:latin typeface="Proxima Nova"/>
              <a:ea typeface="Proxima Nova"/>
              <a:cs typeface="Proxima Nova"/>
              <a:sym typeface="Proxima Nova"/>
            </a:endParaRPr>
          </a:p>
        </p:txBody>
      </p:sp>
      <p:sp>
        <p:nvSpPr>
          <p:cNvPr id="68" name="Google Shape;68;p1"/>
          <p:cNvSpPr txBox="1"/>
          <p:nvPr>
            <p:ph idx="1" type="subTitle"/>
          </p:nvPr>
        </p:nvSpPr>
        <p:spPr>
          <a:xfrm>
            <a:off x="390525" y="2789130"/>
            <a:ext cx="8222100" cy="432900"/>
          </a:xfrm>
          <a:prstGeom prst="rect">
            <a:avLst/>
          </a:prstGeom>
          <a:noFill/>
          <a:ln>
            <a:noFill/>
          </a:ln>
        </p:spPr>
        <p:txBody>
          <a:bodyPr anchorCtr="0" anchor="t" bIns="91425" lIns="91425" spcFirstLastPara="1" rIns="91425" wrap="square" tIns="91425">
            <a:normAutofit lnSpcReduction="10000"/>
          </a:bodyPr>
          <a:lstStyle/>
          <a:p>
            <a:pPr indent="0" lvl="0" marL="0" rtl="0" algn="l">
              <a:lnSpc>
                <a:spcPct val="100000"/>
              </a:lnSpc>
              <a:spcBef>
                <a:spcPts val="0"/>
              </a:spcBef>
              <a:spcAft>
                <a:spcPts val="0"/>
              </a:spcAft>
              <a:buSzPts val="1800"/>
              <a:buNone/>
            </a:pPr>
            <a:r>
              <a:rPr lang="en">
                <a:latin typeface="Proxima Nova"/>
                <a:ea typeface="Proxima Nova"/>
                <a:cs typeface="Proxima Nova"/>
                <a:sym typeface="Proxima Nova"/>
              </a:rPr>
              <a:t>Report Out of Independent Investigations</a:t>
            </a:r>
            <a:endParaRPr>
              <a:latin typeface="Proxima Nova"/>
              <a:ea typeface="Proxima Nova"/>
              <a:cs typeface="Proxima Nova"/>
              <a:sym typeface="Proxima Nova"/>
            </a:endParaRPr>
          </a:p>
        </p:txBody>
      </p:sp>
      <p:sp>
        <p:nvSpPr>
          <p:cNvPr id="69" name="Google Shape;69;p1"/>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7ABF"/>
        </a:solidFill>
      </p:bgPr>
    </p:bg>
    <p:spTree>
      <p:nvGrpSpPr>
        <p:cNvPr id="73" name="Shape 73"/>
        <p:cNvGrpSpPr/>
        <p:nvPr/>
      </p:nvGrpSpPr>
      <p:grpSpPr>
        <a:xfrm>
          <a:off x="0" y="0"/>
          <a:ext cx="0" cy="0"/>
          <a:chOff x="0" y="0"/>
          <a:chExt cx="0" cy="0"/>
        </a:xfrm>
      </p:grpSpPr>
      <p:sp>
        <p:nvSpPr>
          <p:cNvPr id="74" name="Google Shape;74;p2"/>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SzPts val="3200"/>
              <a:buNone/>
            </a:pPr>
            <a:r>
              <a:rPr b="1" lang="en">
                <a:latin typeface="Proxima Nova"/>
                <a:ea typeface="Proxima Nova"/>
                <a:cs typeface="Proxima Nova"/>
                <a:sym typeface="Proxima Nova"/>
              </a:rPr>
              <a:t>Directions:</a:t>
            </a:r>
            <a:endParaRPr b="1">
              <a:latin typeface="Proxima Nova"/>
              <a:ea typeface="Proxima Nova"/>
              <a:cs typeface="Proxima Nova"/>
              <a:sym typeface="Proxima Nova"/>
            </a:endParaRPr>
          </a:p>
        </p:txBody>
      </p:sp>
      <p:sp>
        <p:nvSpPr>
          <p:cNvPr id="75" name="Google Shape;75;p2"/>
          <p:cNvSpPr txBox="1"/>
          <p:nvPr>
            <p:ph idx="1" type="body"/>
          </p:nvPr>
        </p:nvSpPr>
        <p:spPr>
          <a:xfrm>
            <a:off x="471900" y="1699975"/>
            <a:ext cx="8222100" cy="3443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2323"/>
              <a:buNone/>
            </a:pPr>
            <a:r>
              <a:rPr lang="en" sz="1400">
                <a:latin typeface="Proxima Nova"/>
                <a:ea typeface="Proxima Nova"/>
                <a:cs typeface="Proxima Nova"/>
                <a:sym typeface="Proxima Nova"/>
              </a:rPr>
              <a:t>Slide 1</a:t>
            </a:r>
            <a:endParaRPr sz="1400">
              <a:latin typeface="Proxima Nova"/>
              <a:ea typeface="Proxima Nova"/>
              <a:cs typeface="Proxima Nova"/>
              <a:sym typeface="Proxima Nova"/>
            </a:endParaRPr>
          </a:p>
          <a:p>
            <a:pPr indent="-317500" lvl="0" marL="914400" rtl="0" algn="l">
              <a:lnSpc>
                <a:spcPct val="100000"/>
              </a:lnSpc>
              <a:spcBef>
                <a:spcPts val="1600"/>
              </a:spcBef>
              <a:spcAft>
                <a:spcPts val="0"/>
              </a:spcAft>
              <a:buSzPts val="1400"/>
              <a:buFont typeface="Proxima Nova"/>
              <a:buChar char="●"/>
            </a:pPr>
            <a:r>
              <a:rPr lang="en" sz="1400">
                <a:latin typeface="Proxima Nova"/>
                <a:ea typeface="Proxima Nova"/>
                <a:cs typeface="Proxima Nova"/>
                <a:sym typeface="Proxima Nova"/>
              </a:rPr>
              <a:t>What supporting/investigative question did you focus on? </a:t>
            </a:r>
            <a:endParaRPr sz="1400">
              <a:latin typeface="Proxima Nova"/>
              <a:ea typeface="Proxima Nova"/>
              <a:cs typeface="Proxima Nova"/>
              <a:sym typeface="Proxima Nova"/>
            </a:endParaRPr>
          </a:p>
          <a:p>
            <a:pPr indent="-317499" lvl="0" marL="914400" rtl="0" algn="l">
              <a:lnSpc>
                <a:spcPct val="100000"/>
              </a:lnSpc>
              <a:spcBef>
                <a:spcPts val="0"/>
              </a:spcBef>
              <a:spcAft>
                <a:spcPts val="0"/>
              </a:spcAft>
              <a:buSzPts val="1400"/>
              <a:buFont typeface="Proxima Nova"/>
              <a:buChar char="●"/>
            </a:pPr>
            <a:r>
              <a:rPr lang="en" sz="1400">
                <a:latin typeface="Proxima Nova"/>
                <a:ea typeface="Proxima Nova"/>
                <a:cs typeface="Proxima Nova"/>
                <a:sym typeface="Proxima Nova"/>
              </a:rPr>
              <a:t>What conclusions can be drawn based on the information and data you collected and synthesized?</a:t>
            </a:r>
            <a:endParaRPr sz="1400">
              <a:latin typeface="Proxima Nova"/>
              <a:ea typeface="Proxima Nova"/>
              <a:cs typeface="Proxima Nova"/>
              <a:sym typeface="Proxima Nova"/>
            </a:endParaRPr>
          </a:p>
          <a:p>
            <a:pPr indent="-317499" lvl="0" marL="914400" rtl="0" algn="l">
              <a:lnSpc>
                <a:spcPct val="100000"/>
              </a:lnSpc>
              <a:spcBef>
                <a:spcPts val="0"/>
              </a:spcBef>
              <a:spcAft>
                <a:spcPts val="0"/>
              </a:spcAft>
              <a:buSzPts val="1400"/>
              <a:buFont typeface="Proxima Nova"/>
              <a:buChar char="●"/>
            </a:pPr>
            <a:r>
              <a:rPr lang="en" sz="1400">
                <a:latin typeface="Proxima Nova"/>
                <a:ea typeface="Proxima Nova"/>
                <a:cs typeface="Proxima Nova"/>
                <a:sym typeface="Proxima Nova"/>
              </a:rPr>
              <a:t>What more do you need to know? Were there new questions that popped up? What additional research and/or data do you need now?</a:t>
            </a:r>
            <a:endParaRPr sz="1400">
              <a:latin typeface="Proxima Nova"/>
              <a:ea typeface="Proxima Nova"/>
              <a:cs typeface="Proxima Nova"/>
              <a:sym typeface="Proxima Nova"/>
            </a:endParaRPr>
          </a:p>
          <a:p>
            <a:pPr indent="0" lvl="0" marL="0" rtl="0" algn="l">
              <a:lnSpc>
                <a:spcPct val="100000"/>
              </a:lnSpc>
              <a:spcBef>
                <a:spcPts val="1000"/>
              </a:spcBef>
              <a:spcAft>
                <a:spcPts val="0"/>
              </a:spcAft>
              <a:buSzPts val="2323"/>
              <a:buNone/>
            </a:pPr>
            <a:r>
              <a:rPr lang="en" sz="1400">
                <a:latin typeface="Proxima Nova"/>
                <a:ea typeface="Proxima Nova"/>
                <a:cs typeface="Proxima Nova"/>
                <a:sym typeface="Proxima Nova"/>
              </a:rPr>
              <a:t>Slide 2</a:t>
            </a:r>
            <a:endParaRPr sz="1400">
              <a:latin typeface="Proxima Nova"/>
              <a:ea typeface="Proxima Nova"/>
              <a:cs typeface="Proxima Nova"/>
              <a:sym typeface="Proxima Nova"/>
            </a:endParaRPr>
          </a:p>
          <a:p>
            <a:pPr indent="-317499" lvl="0" marL="914400" rtl="0" algn="l">
              <a:lnSpc>
                <a:spcPct val="100000"/>
              </a:lnSpc>
              <a:spcBef>
                <a:spcPts val="0"/>
              </a:spcBef>
              <a:spcAft>
                <a:spcPts val="0"/>
              </a:spcAft>
              <a:buSzPts val="1400"/>
              <a:buFont typeface="Proxima Nova"/>
              <a:buChar char="●"/>
            </a:pPr>
            <a:r>
              <a:rPr lang="en" sz="1400">
                <a:latin typeface="Proxima Nova"/>
                <a:ea typeface="Proxima Nova"/>
                <a:cs typeface="Proxima Nova"/>
                <a:sym typeface="Proxima Nova"/>
              </a:rPr>
              <a:t>Design a graphic representation of the data collected and information learned (graph/chart)</a:t>
            </a:r>
            <a:endParaRPr sz="1400">
              <a:latin typeface="Proxima Nova"/>
              <a:ea typeface="Proxima Nova"/>
              <a:cs typeface="Proxima Nova"/>
              <a:sym typeface="Proxima Nova"/>
            </a:endParaRPr>
          </a:p>
          <a:p>
            <a:pPr indent="0" lvl="0" marL="0" rtl="0" algn="l">
              <a:lnSpc>
                <a:spcPct val="100000"/>
              </a:lnSpc>
              <a:spcBef>
                <a:spcPts val="0"/>
              </a:spcBef>
              <a:spcAft>
                <a:spcPts val="0"/>
              </a:spcAft>
              <a:buSzPts val="2323"/>
              <a:buNone/>
            </a:pPr>
            <a:r>
              <a:t/>
            </a:r>
            <a:endParaRPr sz="1400">
              <a:latin typeface="Proxima Nova"/>
              <a:ea typeface="Proxima Nova"/>
              <a:cs typeface="Proxima Nova"/>
              <a:sym typeface="Proxima Nova"/>
            </a:endParaRPr>
          </a:p>
          <a:p>
            <a:pPr indent="0" lvl="0" marL="0" rtl="0" algn="l">
              <a:lnSpc>
                <a:spcPct val="100000"/>
              </a:lnSpc>
              <a:spcBef>
                <a:spcPts val="0"/>
              </a:spcBef>
              <a:spcAft>
                <a:spcPts val="0"/>
              </a:spcAft>
              <a:buSzPts val="2323"/>
              <a:buNone/>
            </a:pPr>
            <a:r>
              <a:t/>
            </a:r>
            <a:endParaRPr sz="1400">
              <a:latin typeface="Proxima Nova"/>
              <a:ea typeface="Proxima Nova"/>
              <a:cs typeface="Proxima Nova"/>
              <a:sym typeface="Proxima Nova"/>
            </a:endParaRPr>
          </a:p>
          <a:p>
            <a:pPr indent="0" lvl="0" marL="0" rtl="0" algn="l">
              <a:lnSpc>
                <a:spcPct val="100000"/>
              </a:lnSpc>
              <a:spcBef>
                <a:spcPts val="0"/>
              </a:spcBef>
              <a:spcAft>
                <a:spcPts val="0"/>
              </a:spcAft>
              <a:buSzPts val="2323"/>
              <a:buNone/>
            </a:pPr>
            <a:r>
              <a:t/>
            </a:r>
            <a:endParaRPr sz="1400">
              <a:latin typeface="Proxima Nova"/>
              <a:ea typeface="Proxima Nova"/>
              <a:cs typeface="Proxima Nova"/>
              <a:sym typeface="Proxima Nova"/>
            </a:endParaRPr>
          </a:p>
          <a:p>
            <a:pPr indent="0" lvl="0" marL="0" rtl="0" algn="l">
              <a:lnSpc>
                <a:spcPct val="100000"/>
              </a:lnSpc>
              <a:spcBef>
                <a:spcPts val="0"/>
              </a:spcBef>
              <a:spcAft>
                <a:spcPts val="0"/>
              </a:spcAft>
              <a:buSzPts val="2323"/>
              <a:buNone/>
            </a:pPr>
            <a:r>
              <a:rPr lang="en" sz="1400">
                <a:latin typeface="Proxima Nova"/>
                <a:ea typeface="Proxima Nova"/>
                <a:cs typeface="Proxima Nova"/>
                <a:sym typeface="Proxima Nova"/>
              </a:rPr>
              <a:t>Be sure to include your name on your slides!  </a:t>
            </a:r>
            <a:endParaRPr sz="1400">
              <a:latin typeface="Proxima Nova"/>
              <a:ea typeface="Proxima Nova"/>
              <a:cs typeface="Proxima Nova"/>
              <a:sym typeface="Proxima Nov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7ABF"/>
        </a:solidFill>
      </p:bgPr>
    </p:bg>
    <p:spTree>
      <p:nvGrpSpPr>
        <p:cNvPr id="79" name="Shape 79"/>
        <p:cNvGrpSpPr/>
        <p:nvPr/>
      </p:nvGrpSpPr>
      <p:grpSpPr>
        <a:xfrm>
          <a:off x="0" y="0"/>
          <a:ext cx="0" cy="0"/>
          <a:chOff x="0" y="0"/>
          <a:chExt cx="0" cy="0"/>
        </a:xfrm>
      </p:grpSpPr>
      <p:sp>
        <p:nvSpPr>
          <p:cNvPr id="80" name="Google Shape;80;g20c5a5fa279_2_8"/>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a:latin typeface="Proxima Nova"/>
                <a:ea typeface="Proxima Nova"/>
                <a:cs typeface="Proxima Nova"/>
                <a:sym typeface="Proxima Nova"/>
              </a:rPr>
              <a:t>Driving Question</a:t>
            </a:r>
            <a:endParaRPr b="1">
              <a:latin typeface="Proxima Nova"/>
              <a:ea typeface="Proxima Nova"/>
              <a:cs typeface="Proxima Nova"/>
              <a:sym typeface="Proxima Nova"/>
            </a:endParaRPr>
          </a:p>
        </p:txBody>
      </p:sp>
      <p:sp>
        <p:nvSpPr>
          <p:cNvPr id="81" name="Google Shape;81;g20c5a5fa279_2_8"/>
          <p:cNvSpPr txBox="1"/>
          <p:nvPr>
            <p:ph idx="1" type="subTitle"/>
          </p:nvPr>
        </p:nvSpPr>
        <p:spPr>
          <a:xfrm>
            <a:off x="265500" y="2779467"/>
            <a:ext cx="4045200" cy="1235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latin typeface="Proxima Nova"/>
                <a:ea typeface="Proxima Nova"/>
                <a:cs typeface="Proxima Nova"/>
                <a:sym typeface="Proxima Nova"/>
              </a:rPr>
              <a:t>[Insert Workshop Driving Question]</a:t>
            </a:r>
            <a:endParaRPr>
              <a:latin typeface="Proxima Nova"/>
              <a:ea typeface="Proxima Nova"/>
              <a:cs typeface="Proxima Nova"/>
              <a:sym typeface="Proxima Nova"/>
            </a:endParaRPr>
          </a:p>
        </p:txBody>
      </p:sp>
      <p:sp>
        <p:nvSpPr>
          <p:cNvPr id="82" name="Google Shape;82;g20c5a5fa279_2_8"/>
          <p:cNvSpPr txBox="1"/>
          <p:nvPr>
            <p:ph type="title"/>
          </p:nvPr>
        </p:nvSpPr>
        <p:spPr>
          <a:xfrm>
            <a:off x="4790325" y="1181050"/>
            <a:ext cx="4045200" cy="1482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a:solidFill>
                  <a:schemeClr val="lt1"/>
                </a:solidFill>
                <a:latin typeface="Proxima Nova"/>
                <a:ea typeface="Proxima Nova"/>
                <a:cs typeface="Proxima Nova"/>
                <a:sym typeface="Proxima Nova"/>
              </a:rPr>
              <a:t>Supporting Question</a:t>
            </a:r>
            <a:endParaRPr b="1">
              <a:solidFill>
                <a:schemeClr val="lt1"/>
              </a:solidFill>
              <a:latin typeface="Proxima Nova"/>
              <a:ea typeface="Proxima Nova"/>
              <a:cs typeface="Proxima Nova"/>
              <a:sym typeface="Proxima Nova"/>
            </a:endParaRPr>
          </a:p>
        </p:txBody>
      </p:sp>
      <p:sp>
        <p:nvSpPr>
          <p:cNvPr id="83" name="Google Shape;83;g20c5a5fa279_2_8"/>
          <p:cNvSpPr txBox="1"/>
          <p:nvPr>
            <p:ph idx="1" type="subTitle"/>
          </p:nvPr>
        </p:nvSpPr>
        <p:spPr>
          <a:xfrm>
            <a:off x="4790325" y="2727342"/>
            <a:ext cx="4045200" cy="1235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solidFill>
                  <a:srgbClr val="F3F3F3"/>
                </a:solidFill>
                <a:latin typeface="Proxima Nova"/>
                <a:ea typeface="Proxima Nova"/>
                <a:cs typeface="Proxima Nova"/>
                <a:sym typeface="Proxima Nova"/>
              </a:rPr>
              <a:t>[Insert Workshop supporting question]</a:t>
            </a:r>
            <a:endParaRPr>
              <a:solidFill>
                <a:srgbClr val="F3F3F3"/>
              </a:solidFill>
              <a:latin typeface="Proxima Nova"/>
              <a:ea typeface="Proxima Nova"/>
              <a:cs typeface="Proxima Nova"/>
              <a:sym typeface="Proxima Nov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bg>
      <p:bgPr>
        <a:solidFill>
          <a:srgbClr val="0B7ABF"/>
        </a:solidFill>
      </p:bgPr>
    </p:bg>
    <p:spTree>
      <p:nvGrpSpPr>
        <p:cNvPr id="87" name="Shape 87"/>
        <p:cNvGrpSpPr/>
        <p:nvPr/>
      </p:nvGrpSpPr>
      <p:grpSpPr>
        <a:xfrm>
          <a:off x="0" y="0"/>
          <a:ext cx="0" cy="0"/>
          <a:chOff x="0" y="0"/>
          <a:chExt cx="0" cy="0"/>
        </a:xfrm>
      </p:grpSpPr>
      <p:sp>
        <p:nvSpPr>
          <p:cNvPr id="88" name="Google Shape;88;g20c5a5fa279_2_0"/>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a:latin typeface="Proxima Nova"/>
                <a:ea typeface="Proxima Nova"/>
                <a:cs typeface="Proxima Nova"/>
                <a:sym typeface="Proxima Nova"/>
              </a:rPr>
              <a:t>Driving Question</a:t>
            </a:r>
            <a:endParaRPr b="1">
              <a:latin typeface="Proxima Nova"/>
              <a:ea typeface="Proxima Nova"/>
              <a:cs typeface="Proxima Nova"/>
              <a:sym typeface="Proxima Nova"/>
            </a:endParaRPr>
          </a:p>
        </p:txBody>
      </p:sp>
      <p:sp>
        <p:nvSpPr>
          <p:cNvPr id="89" name="Google Shape;89;g20c5a5fa279_2_0"/>
          <p:cNvSpPr txBox="1"/>
          <p:nvPr>
            <p:ph idx="1" type="subTitle"/>
          </p:nvPr>
        </p:nvSpPr>
        <p:spPr>
          <a:xfrm>
            <a:off x="265500" y="2779467"/>
            <a:ext cx="4045200" cy="1235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latin typeface="Proxima Nova"/>
                <a:ea typeface="Proxima Nova"/>
                <a:cs typeface="Proxima Nova"/>
                <a:sym typeface="Proxima Nova"/>
              </a:rPr>
              <a:t>How does our school’s energy use impact our local streams?</a:t>
            </a:r>
            <a:endParaRPr>
              <a:latin typeface="Proxima Nova"/>
              <a:ea typeface="Proxima Nova"/>
              <a:cs typeface="Proxima Nova"/>
              <a:sym typeface="Proxima Nova"/>
            </a:endParaRPr>
          </a:p>
        </p:txBody>
      </p:sp>
      <p:sp>
        <p:nvSpPr>
          <p:cNvPr id="90" name="Google Shape;90;g20c5a5fa279_2_0"/>
          <p:cNvSpPr txBox="1"/>
          <p:nvPr>
            <p:ph type="title"/>
          </p:nvPr>
        </p:nvSpPr>
        <p:spPr>
          <a:xfrm>
            <a:off x="4790325" y="1181050"/>
            <a:ext cx="4045200" cy="1482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a:solidFill>
                  <a:schemeClr val="lt1"/>
                </a:solidFill>
                <a:latin typeface="Proxima Nova"/>
                <a:ea typeface="Proxima Nova"/>
                <a:cs typeface="Proxima Nova"/>
                <a:sym typeface="Proxima Nova"/>
              </a:rPr>
              <a:t>Supporting </a:t>
            </a:r>
            <a:r>
              <a:rPr b="1" lang="en">
                <a:solidFill>
                  <a:schemeClr val="lt1"/>
                </a:solidFill>
                <a:latin typeface="Proxima Nova"/>
                <a:ea typeface="Proxima Nova"/>
                <a:cs typeface="Proxima Nova"/>
                <a:sym typeface="Proxima Nova"/>
              </a:rPr>
              <a:t>Question</a:t>
            </a:r>
            <a:endParaRPr b="1">
              <a:solidFill>
                <a:schemeClr val="lt1"/>
              </a:solidFill>
              <a:latin typeface="Proxima Nova"/>
              <a:ea typeface="Proxima Nova"/>
              <a:cs typeface="Proxima Nova"/>
              <a:sym typeface="Proxima Nova"/>
            </a:endParaRPr>
          </a:p>
        </p:txBody>
      </p:sp>
      <p:sp>
        <p:nvSpPr>
          <p:cNvPr id="91" name="Google Shape;91;g20c5a5fa279_2_0"/>
          <p:cNvSpPr txBox="1"/>
          <p:nvPr>
            <p:ph idx="1" type="subTitle"/>
          </p:nvPr>
        </p:nvSpPr>
        <p:spPr>
          <a:xfrm>
            <a:off x="4790325" y="2727356"/>
            <a:ext cx="4045200" cy="2198400"/>
          </a:xfrm>
          <a:prstGeom prst="rect">
            <a:avLst/>
          </a:prstGeom>
        </p:spPr>
        <p:txBody>
          <a:bodyPr anchorCtr="0" anchor="t" bIns="91425" lIns="91425" spcFirstLastPara="1" rIns="91425" wrap="square" tIns="91425">
            <a:normAutofit fontScale="77500" lnSpcReduction="20000"/>
          </a:bodyPr>
          <a:lstStyle/>
          <a:p>
            <a:pPr indent="-312261" lvl="0" marL="457200" rtl="0" algn="l">
              <a:lnSpc>
                <a:spcPct val="115000"/>
              </a:lnSpc>
              <a:spcBef>
                <a:spcPts val="0"/>
              </a:spcBef>
              <a:spcAft>
                <a:spcPts val="0"/>
              </a:spcAft>
              <a:buClr>
                <a:schemeClr val="lt1"/>
              </a:buClr>
              <a:buSzPct val="100000"/>
              <a:buFont typeface="Proxima Nova"/>
              <a:buChar char="●"/>
            </a:pPr>
            <a:r>
              <a:rPr lang="en" sz="1700">
                <a:solidFill>
                  <a:schemeClr val="lt1"/>
                </a:solidFill>
                <a:latin typeface="Proxima Nova"/>
                <a:ea typeface="Proxima Nova"/>
                <a:cs typeface="Proxima Nova"/>
                <a:sym typeface="Proxima Nova"/>
              </a:rPr>
              <a:t>Where does our school’s energy come from?</a:t>
            </a:r>
            <a:endParaRPr sz="1700">
              <a:solidFill>
                <a:schemeClr val="lt1"/>
              </a:solidFill>
              <a:latin typeface="Proxima Nova"/>
              <a:ea typeface="Proxima Nova"/>
              <a:cs typeface="Proxima Nova"/>
              <a:sym typeface="Proxima Nova"/>
            </a:endParaRPr>
          </a:p>
          <a:p>
            <a:pPr indent="-312261" lvl="0" marL="457200" rtl="0" algn="l">
              <a:lnSpc>
                <a:spcPct val="115000"/>
              </a:lnSpc>
              <a:spcBef>
                <a:spcPts val="0"/>
              </a:spcBef>
              <a:spcAft>
                <a:spcPts val="0"/>
              </a:spcAft>
              <a:buClr>
                <a:schemeClr val="lt1"/>
              </a:buClr>
              <a:buSzPct val="100000"/>
              <a:buFont typeface="Proxima Nova"/>
              <a:buChar char="●"/>
            </a:pPr>
            <a:r>
              <a:rPr lang="en" sz="1700">
                <a:solidFill>
                  <a:schemeClr val="lt1"/>
                </a:solidFill>
                <a:latin typeface="Proxima Nova"/>
                <a:ea typeface="Proxima Nova"/>
                <a:cs typeface="Proxima Nova"/>
                <a:sym typeface="Proxima Nova"/>
              </a:rPr>
              <a:t>Who makes decisions about energy use in the classroom?</a:t>
            </a:r>
            <a:endParaRPr sz="1700">
              <a:solidFill>
                <a:schemeClr val="lt1"/>
              </a:solidFill>
              <a:latin typeface="Proxima Nova"/>
              <a:ea typeface="Proxima Nova"/>
              <a:cs typeface="Proxima Nova"/>
              <a:sym typeface="Proxima Nova"/>
            </a:endParaRPr>
          </a:p>
          <a:p>
            <a:pPr indent="-312261" lvl="0" marL="457200" rtl="0" algn="l">
              <a:lnSpc>
                <a:spcPct val="115000"/>
              </a:lnSpc>
              <a:spcBef>
                <a:spcPts val="0"/>
              </a:spcBef>
              <a:spcAft>
                <a:spcPts val="0"/>
              </a:spcAft>
              <a:buClr>
                <a:schemeClr val="lt1"/>
              </a:buClr>
              <a:buSzPct val="100000"/>
              <a:buFont typeface="Proxima Nova"/>
              <a:buChar char="●"/>
            </a:pPr>
            <a:r>
              <a:rPr lang="en" sz="1700">
                <a:solidFill>
                  <a:schemeClr val="lt1"/>
                </a:solidFill>
                <a:latin typeface="Proxima Nova"/>
                <a:ea typeface="Proxima Nova"/>
                <a:cs typeface="Proxima Nova"/>
                <a:sym typeface="Proxima Nova"/>
              </a:rPr>
              <a:t>How does energy use impact the climate?</a:t>
            </a:r>
            <a:endParaRPr sz="1700">
              <a:solidFill>
                <a:schemeClr val="lt1"/>
              </a:solidFill>
              <a:latin typeface="Proxima Nova"/>
              <a:ea typeface="Proxima Nova"/>
              <a:cs typeface="Proxima Nova"/>
              <a:sym typeface="Proxima Nova"/>
            </a:endParaRPr>
          </a:p>
          <a:p>
            <a:pPr indent="-312261" lvl="0" marL="457200" rtl="0" algn="l">
              <a:lnSpc>
                <a:spcPct val="115000"/>
              </a:lnSpc>
              <a:spcBef>
                <a:spcPts val="0"/>
              </a:spcBef>
              <a:spcAft>
                <a:spcPts val="0"/>
              </a:spcAft>
              <a:buClr>
                <a:schemeClr val="lt1"/>
              </a:buClr>
              <a:buSzPct val="100000"/>
              <a:buFont typeface="Proxima Nova"/>
              <a:buChar char="●"/>
            </a:pPr>
            <a:r>
              <a:rPr lang="en" sz="1700">
                <a:solidFill>
                  <a:schemeClr val="lt1"/>
                </a:solidFill>
                <a:latin typeface="Proxima Nova"/>
                <a:ea typeface="Proxima Nova"/>
                <a:cs typeface="Proxima Nova"/>
                <a:sym typeface="Proxima Nova"/>
              </a:rPr>
              <a:t>How might climate change impact streams?</a:t>
            </a:r>
            <a:endParaRPr sz="1700">
              <a:solidFill>
                <a:schemeClr val="lt1"/>
              </a:solidFill>
              <a:latin typeface="Proxima Nova"/>
              <a:ea typeface="Proxima Nova"/>
              <a:cs typeface="Proxima Nova"/>
              <a:sym typeface="Proxima Nova"/>
            </a:endParaRPr>
          </a:p>
          <a:p>
            <a:pPr indent="-312261" lvl="0" marL="457200" rtl="0" algn="l">
              <a:lnSpc>
                <a:spcPct val="115000"/>
              </a:lnSpc>
              <a:spcBef>
                <a:spcPts val="0"/>
              </a:spcBef>
              <a:spcAft>
                <a:spcPts val="0"/>
              </a:spcAft>
              <a:buClr>
                <a:schemeClr val="lt1"/>
              </a:buClr>
              <a:buSzPct val="100000"/>
              <a:buFont typeface="Proxima Nova"/>
              <a:buChar char="●"/>
            </a:pPr>
            <a:r>
              <a:rPr lang="en" sz="1700">
                <a:solidFill>
                  <a:schemeClr val="lt1"/>
                </a:solidFill>
                <a:latin typeface="Proxima Nova"/>
                <a:ea typeface="Proxima Nova"/>
                <a:cs typeface="Proxima Nova"/>
                <a:sym typeface="Proxima Nova"/>
              </a:rPr>
              <a:t>How do you measure the health of a stream?</a:t>
            </a:r>
            <a:endParaRPr sz="1700">
              <a:solidFill>
                <a:schemeClr val="lt1"/>
              </a:solidFill>
              <a:latin typeface="Proxima Nova"/>
              <a:ea typeface="Proxima Nova"/>
              <a:cs typeface="Proxima Nova"/>
              <a:sym typeface="Proxima Nova"/>
            </a:endParaRPr>
          </a:p>
          <a:p>
            <a:pPr indent="-312261" lvl="0" marL="457200" rtl="0" algn="l">
              <a:lnSpc>
                <a:spcPct val="115000"/>
              </a:lnSpc>
              <a:spcBef>
                <a:spcPts val="0"/>
              </a:spcBef>
              <a:spcAft>
                <a:spcPts val="0"/>
              </a:spcAft>
              <a:buClr>
                <a:schemeClr val="lt1"/>
              </a:buClr>
              <a:buSzPct val="100000"/>
              <a:buFont typeface="Proxima Nova"/>
              <a:buChar char="●"/>
            </a:pPr>
            <a:r>
              <a:rPr lang="en" sz="1700">
                <a:solidFill>
                  <a:schemeClr val="lt1"/>
                </a:solidFill>
                <a:latin typeface="Proxima Nova"/>
                <a:ea typeface="Proxima Nova"/>
                <a:cs typeface="Proxima Nova"/>
                <a:sym typeface="Proxima Nova"/>
              </a:rPr>
              <a:t>What stream is closest to my school and how resilient is this stream to the impacts climate change (current conditions, biodiversity, stream bank conditions are all fair game)?</a:t>
            </a:r>
            <a:endParaRPr>
              <a:solidFill>
                <a:schemeClr val="lt1"/>
              </a:solidFill>
              <a:latin typeface="Proxima Nova"/>
              <a:ea typeface="Proxima Nova"/>
              <a:cs typeface="Proxima Nova"/>
              <a:sym typeface="Proxima Nov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7ABF"/>
        </a:solidFill>
      </p:bgPr>
    </p:bg>
    <p:spTree>
      <p:nvGrpSpPr>
        <p:cNvPr id="95" name="Shape 95"/>
        <p:cNvGrpSpPr/>
        <p:nvPr/>
      </p:nvGrpSpPr>
      <p:grpSpPr>
        <a:xfrm>
          <a:off x="0" y="0"/>
          <a:ext cx="0" cy="0"/>
          <a:chOff x="0" y="0"/>
          <a:chExt cx="0" cy="0"/>
        </a:xfrm>
      </p:grpSpPr>
      <p:sp>
        <p:nvSpPr>
          <p:cNvPr id="96" name="Google Shape;96;p4"/>
          <p:cNvSpPr txBox="1"/>
          <p:nvPr>
            <p:ph type="title"/>
          </p:nvPr>
        </p:nvSpPr>
        <p:spPr>
          <a:xfrm>
            <a:off x="471900" y="738725"/>
            <a:ext cx="3329100" cy="7677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SzPts val="3200"/>
              <a:buNone/>
            </a:pPr>
            <a:r>
              <a:rPr lang="en"/>
              <a:t>[Insert Name]</a:t>
            </a:r>
            <a:endParaRPr/>
          </a:p>
        </p:txBody>
      </p:sp>
      <p:sp>
        <p:nvSpPr>
          <p:cNvPr id="97" name="Google Shape;97;p4"/>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p>
            <a:pPr indent="-342900" lvl="0" marL="914400" rtl="0" algn="l">
              <a:lnSpc>
                <a:spcPct val="100000"/>
              </a:lnSpc>
              <a:spcBef>
                <a:spcPts val="1600"/>
              </a:spcBef>
              <a:spcAft>
                <a:spcPts val="0"/>
              </a:spcAft>
              <a:buClr>
                <a:srgbClr val="404040"/>
              </a:buClr>
              <a:buSzPts val="1800"/>
              <a:buFont typeface="Proxima Nova"/>
              <a:buChar char="●"/>
            </a:pPr>
            <a:r>
              <a:rPr lang="en">
                <a:solidFill>
                  <a:srgbClr val="404040"/>
                </a:solidFill>
                <a:latin typeface="Proxima Nova"/>
                <a:ea typeface="Proxima Nova"/>
                <a:cs typeface="Proxima Nova"/>
                <a:sym typeface="Proxima Nova"/>
              </a:rPr>
              <a:t>What supporting/investigative question did you focus on? </a:t>
            </a:r>
            <a:endParaRPr>
              <a:solidFill>
                <a:srgbClr val="404040"/>
              </a:solidFill>
              <a:latin typeface="Proxima Nova"/>
              <a:ea typeface="Proxima Nova"/>
              <a:cs typeface="Proxima Nova"/>
              <a:sym typeface="Proxima Nova"/>
            </a:endParaRPr>
          </a:p>
          <a:p>
            <a:pPr indent="-342900" lvl="0" marL="914400" rtl="0" algn="l">
              <a:lnSpc>
                <a:spcPct val="100000"/>
              </a:lnSpc>
              <a:spcBef>
                <a:spcPts val="0"/>
              </a:spcBef>
              <a:spcAft>
                <a:spcPts val="0"/>
              </a:spcAft>
              <a:buClr>
                <a:srgbClr val="404040"/>
              </a:buClr>
              <a:buSzPts val="1800"/>
              <a:buFont typeface="Proxima Nova"/>
              <a:buChar char="●"/>
            </a:pPr>
            <a:r>
              <a:rPr lang="en">
                <a:solidFill>
                  <a:srgbClr val="404040"/>
                </a:solidFill>
                <a:latin typeface="Proxima Nova"/>
                <a:ea typeface="Proxima Nova"/>
                <a:cs typeface="Proxima Nova"/>
                <a:sym typeface="Proxima Nova"/>
              </a:rPr>
              <a:t>What conclusions can be drawn based on the information and data you collected and synthesized?</a:t>
            </a:r>
            <a:endParaRPr>
              <a:solidFill>
                <a:srgbClr val="404040"/>
              </a:solidFill>
              <a:latin typeface="Proxima Nova"/>
              <a:ea typeface="Proxima Nova"/>
              <a:cs typeface="Proxima Nova"/>
              <a:sym typeface="Proxima Nova"/>
            </a:endParaRPr>
          </a:p>
          <a:p>
            <a:pPr indent="-342900" lvl="0" marL="914400" rtl="0" algn="l">
              <a:lnSpc>
                <a:spcPct val="100000"/>
              </a:lnSpc>
              <a:spcBef>
                <a:spcPts val="0"/>
              </a:spcBef>
              <a:spcAft>
                <a:spcPts val="0"/>
              </a:spcAft>
              <a:buClr>
                <a:srgbClr val="404040"/>
              </a:buClr>
              <a:buSzPts val="1800"/>
              <a:buFont typeface="Proxima Nova"/>
              <a:buChar char="●"/>
            </a:pPr>
            <a:r>
              <a:rPr lang="en">
                <a:solidFill>
                  <a:srgbClr val="404040"/>
                </a:solidFill>
                <a:latin typeface="Proxima Nova"/>
                <a:ea typeface="Proxima Nova"/>
                <a:cs typeface="Proxima Nova"/>
                <a:sym typeface="Proxima Nova"/>
              </a:rPr>
              <a:t>What more do you need to know? Were there new questions that popped up? What additional research and/or data do you need now?</a:t>
            </a:r>
            <a:endParaRPr>
              <a:solidFill>
                <a:srgbClr val="404040"/>
              </a:solidFill>
            </a:endParaRPr>
          </a:p>
        </p:txBody>
      </p:sp>
      <p:sp>
        <p:nvSpPr>
          <p:cNvPr id="98" name="Google Shape;98;p4"/>
          <p:cNvSpPr txBox="1"/>
          <p:nvPr/>
        </p:nvSpPr>
        <p:spPr>
          <a:xfrm>
            <a:off x="3928600" y="36925"/>
            <a:ext cx="5215500" cy="17394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700"/>
              <a:buFont typeface="Arial"/>
              <a:buNone/>
            </a:pPr>
            <a:r>
              <a:rPr i="0" lang="en" sz="1700" u="none" cap="none" strike="noStrike">
                <a:solidFill>
                  <a:srgbClr val="FF0000"/>
                </a:solidFill>
                <a:latin typeface="Proxima Nova"/>
                <a:ea typeface="Proxima Nova"/>
                <a:cs typeface="Proxima Nova"/>
                <a:sym typeface="Proxima Nova"/>
              </a:rPr>
              <a:t>MAKE YOUR OWN COPY OF THIS SLIDE TEMPLATE:</a:t>
            </a:r>
            <a:endParaRPr i="0" sz="1700" u="none" cap="none" strike="noStrike">
              <a:solidFill>
                <a:srgbClr val="FF0000"/>
              </a:solidFill>
              <a:latin typeface="Proxima Nova"/>
              <a:ea typeface="Proxima Nova"/>
              <a:cs typeface="Proxima Nova"/>
              <a:sym typeface="Proxima Nova"/>
            </a:endParaRPr>
          </a:p>
          <a:p>
            <a:pPr indent="-317500" lvl="0" marL="457200" marR="0" rtl="0" algn="l">
              <a:lnSpc>
                <a:spcPct val="100000"/>
              </a:lnSpc>
              <a:spcBef>
                <a:spcPts val="0"/>
              </a:spcBef>
              <a:spcAft>
                <a:spcPts val="0"/>
              </a:spcAft>
              <a:buClr>
                <a:srgbClr val="000000"/>
              </a:buClr>
              <a:buSzPts val="1400"/>
              <a:buFont typeface="Proxima Nova"/>
              <a:buAutoNum type="arabicPeriod"/>
            </a:pPr>
            <a:r>
              <a:rPr i="0" lang="en" sz="1400" u="none" cap="none" strike="noStrike">
                <a:solidFill>
                  <a:srgbClr val="000000"/>
                </a:solidFill>
                <a:latin typeface="Proxima Nova"/>
                <a:ea typeface="Proxima Nova"/>
                <a:cs typeface="Proxima Nova"/>
                <a:sym typeface="Proxima Nova"/>
              </a:rPr>
              <a:t> Paste your copy below and leave this copy for others to copy and edit.</a:t>
            </a:r>
            <a:endParaRPr i="0" sz="1400" u="none" cap="none" strike="noStrike">
              <a:solidFill>
                <a:srgbClr val="000000"/>
              </a:solidFill>
              <a:latin typeface="Proxima Nova"/>
              <a:ea typeface="Proxima Nova"/>
              <a:cs typeface="Proxima Nova"/>
              <a:sym typeface="Proxima Nova"/>
            </a:endParaRPr>
          </a:p>
          <a:p>
            <a:pPr indent="-317500" lvl="0" marL="457200" marR="0" rtl="0" algn="l">
              <a:lnSpc>
                <a:spcPct val="100000"/>
              </a:lnSpc>
              <a:spcBef>
                <a:spcPts val="0"/>
              </a:spcBef>
              <a:spcAft>
                <a:spcPts val="0"/>
              </a:spcAft>
              <a:buClr>
                <a:srgbClr val="000000"/>
              </a:buClr>
              <a:buSzPts val="1400"/>
              <a:buFont typeface="Proxima Nova"/>
              <a:buAutoNum type="arabicPeriod"/>
            </a:pPr>
            <a:r>
              <a:rPr i="0" lang="en" sz="1400" u="none" cap="none" strike="noStrike">
                <a:solidFill>
                  <a:srgbClr val="000000"/>
                </a:solidFill>
                <a:latin typeface="Proxima Nova"/>
                <a:ea typeface="Proxima Nova"/>
                <a:cs typeface="Proxima Nova"/>
                <a:sym typeface="Proxima Nova"/>
              </a:rPr>
              <a:t>Remove this text box (select and delete)</a:t>
            </a:r>
            <a:endParaRPr i="0" sz="1400" u="none" cap="none" strike="noStrike">
              <a:solidFill>
                <a:srgbClr val="000000"/>
              </a:solidFill>
              <a:latin typeface="Proxima Nova"/>
              <a:ea typeface="Proxima Nova"/>
              <a:cs typeface="Proxima Nova"/>
              <a:sym typeface="Proxima Nova"/>
            </a:endParaRPr>
          </a:p>
          <a:p>
            <a:pPr indent="-317500" lvl="0" marL="457200" marR="0" rtl="0" algn="l">
              <a:lnSpc>
                <a:spcPct val="100000"/>
              </a:lnSpc>
              <a:spcBef>
                <a:spcPts val="0"/>
              </a:spcBef>
              <a:spcAft>
                <a:spcPts val="0"/>
              </a:spcAft>
              <a:buClr>
                <a:srgbClr val="000000"/>
              </a:buClr>
              <a:buSzPts val="1400"/>
              <a:buFont typeface="Proxima Nova"/>
              <a:buAutoNum type="arabicPeriod"/>
            </a:pPr>
            <a:r>
              <a:rPr i="0" lang="en" sz="1400" u="none" cap="none" strike="noStrike">
                <a:solidFill>
                  <a:srgbClr val="000000"/>
                </a:solidFill>
                <a:latin typeface="Proxima Nova"/>
                <a:ea typeface="Proxima Nova"/>
                <a:cs typeface="Proxima Nova"/>
                <a:sym typeface="Proxima Nova"/>
              </a:rPr>
              <a:t>Fill in your information</a:t>
            </a:r>
            <a:endParaRPr i="0" sz="1400" u="none" cap="none" strike="noStrike">
              <a:solidFill>
                <a:srgbClr val="000000"/>
              </a:solidFill>
              <a:latin typeface="Proxima Nova"/>
              <a:ea typeface="Proxima Nova"/>
              <a:cs typeface="Proxima Nova"/>
              <a:sym typeface="Proxima Nova"/>
            </a:endParaRPr>
          </a:p>
          <a:p>
            <a:pPr indent="-317500" lvl="0" marL="457200" marR="0" rtl="0" algn="l">
              <a:lnSpc>
                <a:spcPct val="100000"/>
              </a:lnSpc>
              <a:spcBef>
                <a:spcPts val="0"/>
              </a:spcBef>
              <a:spcAft>
                <a:spcPts val="0"/>
              </a:spcAft>
              <a:buClr>
                <a:srgbClr val="000000"/>
              </a:buClr>
              <a:buSzPts val="1400"/>
              <a:buFont typeface="Proxima Nova"/>
              <a:buAutoNum type="arabicPeriod"/>
            </a:pPr>
            <a:r>
              <a:rPr i="0" lang="en" sz="1400" u="none" cap="none" strike="noStrike">
                <a:solidFill>
                  <a:srgbClr val="000000"/>
                </a:solidFill>
                <a:latin typeface="Proxima Nova"/>
                <a:ea typeface="Proxima Nova"/>
                <a:cs typeface="Proxima Nova"/>
                <a:sym typeface="Proxima Nova"/>
              </a:rPr>
              <a:t>Scroll through the work your colleagues did!</a:t>
            </a:r>
            <a:endParaRPr i="0" sz="1400" u="none" cap="none" strike="noStrike">
              <a:solidFill>
                <a:srgbClr val="000000"/>
              </a:solidFill>
              <a:latin typeface="Proxima Nova"/>
              <a:ea typeface="Proxima Nova"/>
              <a:cs typeface="Proxima Nova"/>
              <a:sym typeface="Proxima Nova"/>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Roboto"/>
              <a:ea typeface="Roboto"/>
              <a:cs typeface="Roboto"/>
              <a:sym typeface="Roboto"/>
            </a:endParaRPr>
          </a:p>
        </p:txBody>
      </p:sp>
      <p:sp>
        <p:nvSpPr>
          <p:cNvPr id="99" name="Google Shape;99;p4"/>
          <p:cNvSpPr txBox="1"/>
          <p:nvPr/>
        </p:nvSpPr>
        <p:spPr>
          <a:xfrm>
            <a:off x="0" y="0"/>
            <a:ext cx="816300" cy="400200"/>
          </a:xfrm>
          <a:prstGeom prst="rect">
            <a:avLst/>
          </a:prstGeom>
          <a:noFill/>
          <a:ln>
            <a:noFill/>
          </a:ln>
        </p:spPr>
        <p:txBody>
          <a:bodyPr anchorCtr="0" anchor="b" bIns="91425" lIns="91425" spcFirstLastPara="1" rIns="91425" wrap="square" tIns="91425">
            <a:spAutoFit/>
          </a:bodyPr>
          <a:lstStyle/>
          <a:p>
            <a:pPr indent="0" lvl="0" marL="0" rtl="0" algn="l">
              <a:spcBef>
                <a:spcPts val="0"/>
              </a:spcBef>
              <a:spcAft>
                <a:spcPts val="0"/>
              </a:spcAft>
              <a:buNone/>
            </a:pPr>
            <a:r>
              <a:rPr lang="en">
                <a:latin typeface="Roboto"/>
                <a:ea typeface="Roboto"/>
                <a:cs typeface="Roboto"/>
                <a:sym typeface="Roboto"/>
              </a:rPr>
              <a:t>Slide 1</a:t>
            </a:r>
            <a:endParaRPr>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7ABF"/>
        </a:solidFill>
      </p:bgPr>
    </p:bg>
    <p:spTree>
      <p:nvGrpSpPr>
        <p:cNvPr id="103" name="Shape 103"/>
        <p:cNvGrpSpPr/>
        <p:nvPr/>
      </p:nvGrpSpPr>
      <p:grpSpPr>
        <a:xfrm>
          <a:off x="0" y="0"/>
          <a:ext cx="0" cy="0"/>
          <a:chOff x="0" y="0"/>
          <a:chExt cx="0" cy="0"/>
        </a:xfrm>
      </p:grpSpPr>
      <p:sp>
        <p:nvSpPr>
          <p:cNvPr id="104" name="Google Shape;104;g20c5a5fa279_2_16"/>
          <p:cNvSpPr txBox="1"/>
          <p:nvPr>
            <p:ph type="title"/>
          </p:nvPr>
        </p:nvSpPr>
        <p:spPr>
          <a:xfrm>
            <a:off x="471900" y="738725"/>
            <a:ext cx="3329100" cy="7677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SzPts val="3200"/>
              <a:buNone/>
            </a:pPr>
            <a:r>
              <a:rPr lang="en"/>
              <a:t>[Insert Name]</a:t>
            </a:r>
            <a:endParaRPr/>
          </a:p>
        </p:txBody>
      </p:sp>
      <p:sp>
        <p:nvSpPr>
          <p:cNvPr id="105" name="Google Shape;105;g20c5a5fa279_2_16"/>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a:solidFill>
                  <a:srgbClr val="404040"/>
                </a:solidFill>
                <a:latin typeface="Proxima Nova"/>
                <a:ea typeface="Proxima Nova"/>
                <a:cs typeface="Proxima Nova"/>
                <a:sym typeface="Proxima Nova"/>
              </a:rPr>
              <a:t>Design a graphic representation of the data collected and information learned (graph/chart)</a:t>
            </a:r>
            <a:endParaRPr>
              <a:solidFill>
                <a:srgbClr val="404040"/>
              </a:solidFill>
            </a:endParaRPr>
          </a:p>
        </p:txBody>
      </p:sp>
      <p:sp>
        <p:nvSpPr>
          <p:cNvPr id="106" name="Google Shape;106;g20c5a5fa279_2_16"/>
          <p:cNvSpPr txBox="1"/>
          <p:nvPr/>
        </p:nvSpPr>
        <p:spPr>
          <a:xfrm>
            <a:off x="3928600" y="36925"/>
            <a:ext cx="5215500" cy="17394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700"/>
              <a:buFont typeface="Arial"/>
              <a:buNone/>
            </a:pPr>
            <a:r>
              <a:rPr i="0" lang="en" sz="1700" u="none" cap="none" strike="noStrike">
                <a:solidFill>
                  <a:srgbClr val="FF0000"/>
                </a:solidFill>
                <a:latin typeface="Proxima Nova"/>
                <a:ea typeface="Proxima Nova"/>
                <a:cs typeface="Proxima Nova"/>
                <a:sym typeface="Proxima Nova"/>
              </a:rPr>
              <a:t>MAKE YOUR OWN COPY OF THIS SLIDE TEMPLATE:</a:t>
            </a:r>
            <a:endParaRPr i="0" sz="1700" u="none" cap="none" strike="noStrike">
              <a:solidFill>
                <a:srgbClr val="FF0000"/>
              </a:solidFill>
              <a:latin typeface="Proxima Nova"/>
              <a:ea typeface="Proxima Nova"/>
              <a:cs typeface="Proxima Nova"/>
              <a:sym typeface="Proxima Nova"/>
            </a:endParaRPr>
          </a:p>
          <a:p>
            <a:pPr indent="-317500" lvl="0" marL="457200" marR="0" rtl="0" algn="l">
              <a:lnSpc>
                <a:spcPct val="100000"/>
              </a:lnSpc>
              <a:spcBef>
                <a:spcPts val="0"/>
              </a:spcBef>
              <a:spcAft>
                <a:spcPts val="0"/>
              </a:spcAft>
              <a:buClr>
                <a:srgbClr val="000000"/>
              </a:buClr>
              <a:buSzPts val="1400"/>
              <a:buFont typeface="Proxima Nova"/>
              <a:buAutoNum type="arabicPeriod"/>
            </a:pPr>
            <a:r>
              <a:rPr i="0" lang="en" sz="1400" u="none" cap="none" strike="noStrike">
                <a:solidFill>
                  <a:srgbClr val="000000"/>
                </a:solidFill>
                <a:latin typeface="Proxima Nova"/>
                <a:ea typeface="Proxima Nova"/>
                <a:cs typeface="Proxima Nova"/>
                <a:sym typeface="Proxima Nova"/>
              </a:rPr>
              <a:t>Paste your copy below and leave this copy for others to copy and edit.</a:t>
            </a:r>
            <a:endParaRPr i="0" sz="1400" u="none" cap="none" strike="noStrike">
              <a:solidFill>
                <a:srgbClr val="000000"/>
              </a:solidFill>
              <a:latin typeface="Proxima Nova"/>
              <a:ea typeface="Proxima Nova"/>
              <a:cs typeface="Proxima Nova"/>
              <a:sym typeface="Proxima Nova"/>
            </a:endParaRPr>
          </a:p>
          <a:p>
            <a:pPr indent="-317500" lvl="0" marL="457200" marR="0" rtl="0" algn="l">
              <a:lnSpc>
                <a:spcPct val="100000"/>
              </a:lnSpc>
              <a:spcBef>
                <a:spcPts val="0"/>
              </a:spcBef>
              <a:spcAft>
                <a:spcPts val="0"/>
              </a:spcAft>
              <a:buClr>
                <a:srgbClr val="000000"/>
              </a:buClr>
              <a:buSzPts val="1400"/>
              <a:buFont typeface="Proxima Nova"/>
              <a:buAutoNum type="arabicPeriod"/>
            </a:pPr>
            <a:r>
              <a:rPr i="0" lang="en" sz="1400" u="none" cap="none" strike="noStrike">
                <a:solidFill>
                  <a:srgbClr val="000000"/>
                </a:solidFill>
                <a:latin typeface="Proxima Nova"/>
                <a:ea typeface="Proxima Nova"/>
                <a:cs typeface="Proxima Nova"/>
                <a:sym typeface="Proxima Nova"/>
              </a:rPr>
              <a:t>Remove this text box (select and delete)</a:t>
            </a:r>
            <a:endParaRPr i="0" sz="1400" u="none" cap="none" strike="noStrike">
              <a:solidFill>
                <a:srgbClr val="000000"/>
              </a:solidFill>
              <a:latin typeface="Proxima Nova"/>
              <a:ea typeface="Proxima Nova"/>
              <a:cs typeface="Proxima Nova"/>
              <a:sym typeface="Proxima Nova"/>
            </a:endParaRPr>
          </a:p>
          <a:p>
            <a:pPr indent="-317500" lvl="0" marL="457200" marR="0" rtl="0" algn="l">
              <a:lnSpc>
                <a:spcPct val="100000"/>
              </a:lnSpc>
              <a:spcBef>
                <a:spcPts val="0"/>
              </a:spcBef>
              <a:spcAft>
                <a:spcPts val="0"/>
              </a:spcAft>
              <a:buClr>
                <a:srgbClr val="000000"/>
              </a:buClr>
              <a:buSzPts val="1400"/>
              <a:buFont typeface="Proxima Nova"/>
              <a:buAutoNum type="arabicPeriod"/>
            </a:pPr>
            <a:r>
              <a:rPr i="0" lang="en" sz="1400" u="none" cap="none" strike="noStrike">
                <a:solidFill>
                  <a:srgbClr val="000000"/>
                </a:solidFill>
                <a:latin typeface="Proxima Nova"/>
                <a:ea typeface="Proxima Nova"/>
                <a:cs typeface="Proxima Nova"/>
                <a:sym typeface="Proxima Nova"/>
              </a:rPr>
              <a:t>Fill in your information</a:t>
            </a:r>
            <a:endParaRPr i="0" sz="1400" u="none" cap="none" strike="noStrike">
              <a:solidFill>
                <a:srgbClr val="000000"/>
              </a:solidFill>
              <a:latin typeface="Proxima Nova"/>
              <a:ea typeface="Proxima Nova"/>
              <a:cs typeface="Proxima Nova"/>
              <a:sym typeface="Proxima Nova"/>
            </a:endParaRPr>
          </a:p>
          <a:p>
            <a:pPr indent="-317500" lvl="0" marL="457200" marR="0" rtl="0" algn="l">
              <a:lnSpc>
                <a:spcPct val="100000"/>
              </a:lnSpc>
              <a:spcBef>
                <a:spcPts val="0"/>
              </a:spcBef>
              <a:spcAft>
                <a:spcPts val="0"/>
              </a:spcAft>
              <a:buClr>
                <a:srgbClr val="000000"/>
              </a:buClr>
              <a:buSzPts val="1400"/>
              <a:buFont typeface="Proxima Nova"/>
              <a:buAutoNum type="arabicPeriod"/>
            </a:pPr>
            <a:r>
              <a:rPr i="0" lang="en" sz="1400" u="none" cap="none" strike="noStrike">
                <a:solidFill>
                  <a:srgbClr val="000000"/>
                </a:solidFill>
                <a:latin typeface="Proxima Nova"/>
                <a:ea typeface="Proxima Nova"/>
                <a:cs typeface="Proxima Nova"/>
                <a:sym typeface="Proxima Nova"/>
              </a:rPr>
              <a:t>Scroll through the work your colleagues did!</a:t>
            </a:r>
            <a:endParaRPr i="0" sz="1400" u="none" cap="none" strike="noStrike">
              <a:solidFill>
                <a:srgbClr val="000000"/>
              </a:solidFill>
              <a:latin typeface="Proxima Nova"/>
              <a:ea typeface="Proxima Nova"/>
              <a:cs typeface="Proxima Nova"/>
              <a:sym typeface="Proxima Nova"/>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Roboto"/>
              <a:ea typeface="Roboto"/>
              <a:cs typeface="Roboto"/>
              <a:sym typeface="Roboto"/>
            </a:endParaRPr>
          </a:p>
        </p:txBody>
      </p:sp>
      <p:sp>
        <p:nvSpPr>
          <p:cNvPr id="107" name="Google Shape;107;g20c5a5fa279_2_16"/>
          <p:cNvSpPr txBox="1"/>
          <p:nvPr/>
        </p:nvSpPr>
        <p:spPr>
          <a:xfrm>
            <a:off x="0" y="0"/>
            <a:ext cx="816300" cy="400200"/>
          </a:xfrm>
          <a:prstGeom prst="rect">
            <a:avLst/>
          </a:prstGeom>
          <a:noFill/>
          <a:ln>
            <a:noFill/>
          </a:ln>
        </p:spPr>
        <p:txBody>
          <a:bodyPr anchorCtr="0" anchor="b" bIns="91425" lIns="91425" spcFirstLastPara="1" rIns="91425" wrap="square" tIns="91425">
            <a:spAutoFit/>
          </a:bodyPr>
          <a:lstStyle/>
          <a:p>
            <a:pPr indent="0" lvl="0" marL="0" rtl="0" algn="l">
              <a:spcBef>
                <a:spcPts val="0"/>
              </a:spcBef>
              <a:spcAft>
                <a:spcPts val="0"/>
              </a:spcAft>
              <a:buNone/>
            </a:pPr>
            <a:r>
              <a:rPr lang="en">
                <a:latin typeface="Roboto"/>
                <a:ea typeface="Roboto"/>
                <a:cs typeface="Roboto"/>
                <a:sym typeface="Roboto"/>
              </a:rPr>
              <a:t>Slide 2</a:t>
            </a:r>
            <a:endParaRPr>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