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4dd1cfbb40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4dd1cfbb4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4dd1cfbb40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4dd1cfbb40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14200" y="29638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126625" y="25717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053450" y="25717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81725" y="159325"/>
            <a:ext cx="10287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FF00"/>
                </a:solidFill>
              </a:rPr>
              <a:t>Safety</a:t>
            </a:r>
            <a:endParaRPr b="1" sz="2000">
              <a:solidFill>
                <a:srgbClr val="00FF00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286050" y="159325"/>
            <a:ext cx="25719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FFFF"/>
                </a:solidFill>
              </a:rPr>
              <a:t>Class management</a:t>
            </a:r>
            <a:endParaRPr b="1" sz="2000">
              <a:solidFill>
                <a:srgbClr val="00FFFF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251475" y="159325"/>
            <a:ext cx="13989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9900"/>
                </a:solidFill>
              </a:rPr>
              <a:t>Logistics</a:t>
            </a:r>
            <a:endParaRPr b="1" sz="2000">
              <a:solidFill>
                <a:srgbClr val="FF9900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66600" y="31162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19000" y="32686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71400" y="34210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23800" y="35734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876200" y="37258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279025" y="27241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3431425" y="28765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583825" y="30289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736225" y="31813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888625" y="33337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4041025" y="34861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7205850" y="27241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7358250" y="28765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7510650" y="30289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663050" y="31813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7815450" y="33337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/>
          <p:nvPr/>
        </p:nvSpPr>
        <p:spPr>
          <a:xfrm>
            <a:off x="114200" y="29638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3126625" y="25717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7053450" y="25717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681725" y="159325"/>
            <a:ext cx="10287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FF00"/>
                </a:solidFill>
              </a:rPr>
              <a:t>Safety</a:t>
            </a:r>
            <a:endParaRPr b="1" sz="2000">
              <a:solidFill>
                <a:srgbClr val="00FF00"/>
              </a:solidFill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3286050" y="159325"/>
            <a:ext cx="25719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FFFF"/>
                </a:solidFill>
              </a:rPr>
              <a:t>Class management</a:t>
            </a:r>
            <a:endParaRPr b="1" sz="2000">
              <a:solidFill>
                <a:srgbClr val="00FFFF"/>
              </a:solidFill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7251475" y="159325"/>
            <a:ext cx="13989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9900"/>
                </a:solidFill>
              </a:rPr>
              <a:t>Logistics</a:t>
            </a:r>
            <a:endParaRPr b="1" sz="2000">
              <a:solidFill>
                <a:srgbClr val="FF9900"/>
              </a:solidFill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266600" y="31162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419000" y="32686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88" name="Google Shape;88;p14"/>
          <p:cNvSpPr txBox="1"/>
          <p:nvPr/>
        </p:nvSpPr>
        <p:spPr>
          <a:xfrm>
            <a:off x="571400" y="34210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723800" y="35734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876200" y="37258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3279025" y="27241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3431425" y="28765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3583825" y="30289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3736225" y="31813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3888625" y="33337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4041025" y="34861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7205850" y="27241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7358250" y="28765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7510650" y="30289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7663050" y="31813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7815450" y="33337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/>
        </p:nvSpPr>
        <p:spPr>
          <a:xfrm>
            <a:off x="114200" y="29638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3126625" y="25717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7053450" y="25717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681725" y="159325"/>
            <a:ext cx="10287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FF00"/>
                </a:solidFill>
              </a:rPr>
              <a:t>Safety</a:t>
            </a:r>
            <a:endParaRPr b="1" sz="2000">
              <a:solidFill>
                <a:srgbClr val="00FF00"/>
              </a:solidFill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3286050" y="159325"/>
            <a:ext cx="25719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FFFF"/>
                </a:solidFill>
              </a:rPr>
              <a:t>Class management</a:t>
            </a:r>
            <a:endParaRPr b="1" sz="2000">
              <a:solidFill>
                <a:srgbClr val="00FFFF"/>
              </a:solidFill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7251475" y="159325"/>
            <a:ext cx="13989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9900"/>
                </a:solidFill>
              </a:rPr>
              <a:t>Logistics</a:t>
            </a:r>
            <a:endParaRPr b="1" sz="2000">
              <a:solidFill>
                <a:srgbClr val="FF9900"/>
              </a:solidFill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266600" y="31162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419000" y="32686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571400" y="34210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723800" y="35734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6" name="Google Shape;116;p15"/>
          <p:cNvSpPr txBox="1"/>
          <p:nvPr/>
        </p:nvSpPr>
        <p:spPr>
          <a:xfrm>
            <a:off x="876200" y="3725875"/>
            <a:ext cx="894300" cy="7062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7" name="Google Shape;117;p15"/>
          <p:cNvSpPr txBox="1"/>
          <p:nvPr/>
        </p:nvSpPr>
        <p:spPr>
          <a:xfrm>
            <a:off x="3279025" y="27241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8" name="Google Shape;118;p15"/>
          <p:cNvSpPr txBox="1"/>
          <p:nvPr/>
        </p:nvSpPr>
        <p:spPr>
          <a:xfrm>
            <a:off x="3431425" y="28765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9" name="Google Shape;119;p15"/>
          <p:cNvSpPr txBox="1"/>
          <p:nvPr/>
        </p:nvSpPr>
        <p:spPr>
          <a:xfrm>
            <a:off x="3583825" y="30289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20" name="Google Shape;120;p15"/>
          <p:cNvSpPr txBox="1"/>
          <p:nvPr/>
        </p:nvSpPr>
        <p:spPr>
          <a:xfrm>
            <a:off x="3736225" y="31813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21" name="Google Shape;121;p15"/>
          <p:cNvSpPr txBox="1"/>
          <p:nvPr/>
        </p:nvSpPr>
        <p:spPr>
          <a:xfrm>
            <a:off x="3888625" y="33337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22" name="Google Shape;122;p15"/>
          <p:cNvSpPr txBox="1"/>
          <p:nvPr/>
        </p:nvSpPr>
        <p:spPr>
          <a:xfrm>
            <a:off x="4041025" y="3486150"/>
            <a:ext cx="894300" cy="706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23" name="Google Shape;123;p15"/>
          <p:cNvSpPr txBox="1"/>
          <p:nvPr/>
        </p:nvSpPr>
        <p:spPr>
          <a:xfrm>
            <a:off x="7205850" y="27241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24" name="Google Shape;124;p15"/>
          <p:cNvSpPr txBox="1"/>
          <p:nvPr/>
        </p:nvSpPr>
        <p:spPr>
          <a:xfrm>
            <a:off x="7358250" y="28765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7510650" y="30289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26" name="Google Shape;126;p15"/>
          <p:cNvSpPr txBox="1"/>
          <p:nvPr/>
        </p:nvSpPr>
        <p:spPr>
          <a:xfrm>
            <a:off x="7663050" y="31813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7815450" y="3333750"/>
            <a:ext cx="894300" cy="706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XXX</a:t>
            </a:r>
            <a:endParaRPr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