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19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5143500" type="screen16x9"/>
  <p:notesSz cx="6858000" cy="9144000"/>
  <p:embeddedFontLst>
    <p:embeddedFont>
      <p:font typeface="Proxima Nova Extrabold" panose="020B0604020202020204" charset="0"/>
      <p:bold r:id="rId20"/>
    </p:embeddedFont>
    <p:embeddedFont>
      <p:font typeface="Proxima Nova" panose="020B0604020202020204" charset="0"/>
      <p:regular r:id="rId21"/>
      <p:bold r:id="rId22"/>
      <p:italic r:id="rId23"/>
      <p:boldItalic r:id="rId24"/>
    </p:embeddedFont>
    <p:embeddedFont>
      <p:font typeface="Proxima Nova Semibold" panose="020B0604020202020204" charset="0"/>
      <p:regular r:id="rId25"/>
      <p:bold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1" roundtripDataSignature="AMtx7mhE5CPYiZDCPtkULpFYqgE7nNYR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93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7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2.fntdata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6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5.fntdata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4.fntdata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31" Type="http://customschemas.google.com/relationships/presentationmetadata" Target="meta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4d610e32ad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g34d610e32ad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34d610e32ad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g34d610e32ad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4d610e32ad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g34d610e32ad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4d610e32a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2" name="Google Shape;232;g34d610e32a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16be00247a_1_4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9" name="Google Shape;239;g216be00247a_1_4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16be00247a_1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g216be00247a_1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16be00247a_1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g216be00247a_1_2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16be00247a_1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g216be00247a_1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16be00247a_1_3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g216be00247a_1_3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4d610e32a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g34d610e32a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4d610e32ad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g34d610e32ad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0B7AB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Font typeface="Proxima Nova Extrabold"/>
              <a:buNone/>
              <a:defRPr sz="52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roxima Nova Semibold"/>
              <a:buNone/>
              <a:defRPr sz="2800"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rgbClr val="0B7ABF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0B7ABF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16be00247a_1_28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g216be00247a_1_28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7" name="Google Shape;57;g216be00247a_1_28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8" name="Google Shape;58;g216be00247a_1_28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g216be00247a_1_28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16be00247a_1_28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g216be00247a_1_28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16be00247a_1_29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Font typeface="Proxima Nova Extrabold"/>
              <a:buNone/>
              <a:defRPr sz="52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65" name="Google Shape;65;g216be00247a_1_29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roxima Nova Semibold"/>
              <a:buNone/>
              <a:defRPr sz="2800"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6" name="Google Shape;66;g216be00247a_1_29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16be00247a_1_29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roxima Nova Extrabold"/>
              <a:buNone/>
              <a:defRPr sz="36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9" name="Google Shape;69;g216be00247a_1_29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16be00247a_1_29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g216be00247a_1_29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Proxima Nova Semibold"/>
              <a:buChar char="●"/>
              <a:defRPr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3" name="Google Shape;73;g216be00247a_1_29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16be00247a_1_30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g216be00247a_1_30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7" name="Google Shape;77;g216be00247a_1_30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8" name="Google Shape;78;g216be00247a_1_30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16be00247a_1_30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1" name="Google Shape;81;g216be00247a_1_308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2" name="Google Shape;82;g216be00247a_1_30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16be00247a_1_31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5" name="Google Shape;85;g216be00247a_1_3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rgbClr val="0B7ABF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16be00247a_1_315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88" name="Google Shape;88;g216be00247a_1_3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16be00247a_1_318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g216be00247a_1_318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2" name="Google Shape;92;g216be00247a_1_3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16be00247a_1_3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16be00247a_1_48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g216be00247a_1_48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2" name="Google Shape;102;g216be00247a_1_487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3" name="Google Shape;103;g216be00247a_1_487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4" name="Google Shape;104;g216be00247a_1_48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16be00247a_1_48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Font typeface="Proxima Nova Extrabold"/>
              <a:buNone/>
              <a:defRPr sz="52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7" name="Google Shape;107;g216be00247a_1_48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roxima Nova Semibold"/>
              <a:buNone/>
              <a:defRPr sz="2800"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8" name="Google Shape;108;g216be00247a_1_48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16be00247a_1_49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g216be00247a_1_49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16be00247a_1_49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216be00247a_1_49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5" name="Google Shape;115;g216be00247a_1_49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16be00247a_1_50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roxima Nova Extrabold"/>
              <a:buNone/>
              <a:defRPr sz="36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8" name="Google Shape;118;g216be00247a_1_50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16be00247a_1_50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216be00247a_1_50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22" name="Google Shape;122;g216be00247a_1_50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23" name="Google Shape;123;g216be00247a_1_50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16be00247a_1_50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6" name="Google Shape;126;g216be00247a_1_508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27" name="Google Shape;127;g216be00247a_1_50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rgbClr val="0B7ABF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16be00247a_1_51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0" name="Google Shape;130;g216be00247a_1_5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16be00247a_1_515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133" name="Google Shape;133;g216be00247a_1_5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16be00247a_1_518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6" name="Google Shape;136;g216be00247a_1_518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7" name="Google Shape;137;g216be00247a_1_5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16be00247a_1_5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rgbClr val="0B7ABF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5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rgbClr val="0B7ABF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8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roxima Nova Extrabold"/>
              <a:buNone/>
              <a:defRPr sz="36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8" name="Google Shape;28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rgbClr val="0B7ABF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rgbClr val="0B7ABF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rgbClr val="0B7ABF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1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rgbClr val="0B7ABF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 Semibold"/>
              <a:buNone/>
              <a:defRPr sz="2800" b="0" i="0" u="none" strike="noStrike" cap="none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16be00247a_1_27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 Semibold"/>
              <a:buNone/>
              <a:defRPr sz="2800" b="0" i="0" u="none" strike="noStrike" cap="none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g216be00247a_1_27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3" name="Google Shape;53;g216be00247a_1_27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16be00247a_1_47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 Semibold"/>
              <a:buNone/>
              <a:defRPr sz="2800" b="0" i="0" u="none" strike="noStrike" cap="none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g216be00247a_1_47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98" name="Google Shape;98;g216be00247a_1_47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18lev1ok5leia.cloudfront.net/baybackpack/Caroline-Environmental-Literacy-Plan-Final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ybackpack.com/files/Documents/Arlington-County-VA-ELP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18lev1ok5leia.cloudfront.net/baybackpack/Environmental-Literacy-Plan-240925-Small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18lev1ok5leia.cloudfront.net/baybackpack/Essex-Environmental-Literacy-Plan-Final_compressed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18lev1ok5leia.cloudfront.net/baybackpack/Middlesex_EL_Plan_attempt3.pd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esapeakebay.net/what/goals/environmental_literacy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18lev1ok5leia.cloudfront.net/baybackpack/Documents/Clarke-County-ELIT-Plan-2022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ybackpack.com/files/Prince-William-County-ELP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Framing the MWEE</a:t>
            </a:r>
            <a:endParaRPr/>
          </a:p>
        </p:txBody>
      </p:sp>
      <p:sp>
        <p:nvSpPr>
          <p:cNvPr id="145" name="Google Shape;145;p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Virginia Policies and Education Standards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4d610e32ad_0_7"/>
          <p:cNvSpPr txBox="1">
            <a:spLocks noGrp="1"/>
          </p:cNvSpPr>
          <p:nvPr>
            <p:ph type="title"/>
          </p:nvPr>
        </p:nvSpPr>
        <p:spPr>
          <a:xfrm>
            <a:off x="311700" y="150750"/>
            <a:ext cx="2984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Plan</a:t>
            </a:r>
            <a:endParaRPr/>
          </a:p>
        </p:txBody>
      </p:sp>
      <p:sp>
        <p:nvSpPr>
          <p:cNvPr id="207" name="Google Shape;207;g34d610e32ad_0_7"/>
          <p:cNvSpPr txBox="1">
            <a:spLocks noGrp="1"/>
          </p:cNvSpPr>
          <p:nvPr>
            <p:ph type="body" idx="1"/>
          </p:nvPr>
        </p:nvSpPr>
        <p:spPr>
          <a:xfrm>
            <a:off x="311700" y="1893775"/>
            <a:ext cx="19434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u="sng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Caroline County Public Schools</a:t>
            </a:r>
            <a:endParaRPr>
              <a:solidFill>
                <a:schemeClr val="accent6"/>
              </a:solidFill>
            </a:endParaRPr>
          </a:p>
        </p:txBody>
      </p:sp>
      <p:pic>
        <p:nvPicPr>
          <p:cNvPr id="208" name="Google Shape;208;g34d610e32ad_0_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62450" y="396538"/>
            <a:ext cx="5543401" cy="43504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8"/>
          <p:cNvSpPr txBox="1">
            <a:spLocks noGrp="1"/>
          </p:cNvSpPr>
          <p:nvPr>
            <p:ph type="title"/>
          </p:nvPr>
        </p:nvSpPr>
        <p:spPr>
          <a:xfrm>
            <a:off x="311700" y="150750"/>
            <a:ext cx="2984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Plan</a:t>
            </a:r>
            <a:endParaRPr/>
          </a:p>
        </p:txBody>
      </p:sp>
      <p:sp>
        <p:nvSpPr>
          <p:cNvPr id="214" name="Google Shape;214;p8"/>
          <p:cNvSpPr txBox="1">
            <a:spLocks noGrp="1"/>
          </p:cNvSpPr>
          <p:nvPr>
            <p:ph type="body" idx="1"/>
          </p:nvPr>
        </p:nvSpPr>
        <p:spPr>
          <a:xfrm>
            <a:off x="311700" y="1893775"/>
            <a:ext cx="19434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u="sng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Arlington County Public Schools </a:t>
            </a:r>
            <a:r>
              <a:rPr lang="en"/>
              <a:t>(page 13 of EL Plan)</a:t>
            </a:r>
            <a:endParaRPr/>
          </a:p>
        </p:txBody>
      </p:sp>
      <p:pic>
        <p:nvPicPr>
          <p:cNvPr id="215" name="Google Shape;215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66875" y="511925"/>
            <a:ext cx="6239875" cy="4445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4d610e32ad_0_20"/>
          <p:cNvSpPr txBox="1">
            <a:spLocks noGrp="1"/>
          </p:cNvSpPr>
          <p:nvPr>
            <p:ph type="title"/>
          </p:nvPr>
        </p:nvSpPr>
        <p:spPr>
          <a:xfrm>
            <a:off x="311700" y="150750"/>
            <a:ext cx="2984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Plan</a:t>
            </a:r>
            <a:endParaRPr/>
          </a:p>
        </p:txBody>
      </p:sp>
      <p:sp>
        <p:nvSpPr>
          <p:cNvPr id="221" name="Google Shape;221;g34d610e32ad_0_20"/>
          <p:cNvSpPr txBox="1">
            <a:spLocks noGrp="1"/>
          </p:cNvSpPr>
          <p:nvPr>
            <p:ph type="body" idx="1"/>
          </p:nvPr>
        </p:nvSpPr>
        <p:spPr>
          <a:xfrm>
            <a:off x="311700" y="1893775"/>
            <a:ext cx="19434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u="sng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Richmond Public Schools</a:t>
            </a:r>
            <a:endParaRPr>
              <a:solidFill>
                <a:schemeClr val="accent6"/>
              </a:solidFill>
            </a:endParaRPr>
          </a:p>
        </p:txBody>
      </p:sp>
      <p:pic>
        <p:nvPicPr>
          <p:cNvPr id="222" name="Google Shape;222;g34d610e32ad_0_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7500" y="875850"/>
            <a:ext cx="6584099" cy="39923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4d610e32ad_0_25"/>
          <p:cNvSpPr txBox="1">
            <a:spLocks noGrp="1"/>
          </p:cNvSpPr>
          <p:nvPr>
            <p:ph type="title"/>
          </p:nvPr>
        </p:nvSpPr>
        <p:spPr>
          <a:xfrm>
            <a:off x="311700" y="150750"/>
            <a:ext cx="2984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Plan</a:t>
            </a:r>
            <a:endParaRPr/>
          </a:p>
        </p:txBody>
      </p:sp>
      <p:sp>
        <p:nvSpPr>
          <p:cNvPr id="228" name="Google Shape;228;g34d610e32ad_0_25"/>
          <p:cNvSpPr txBox="1">
            <a:spLocks noGrp="1"/>
          </p:cNvSpPr>
          <p:nvPr>
            <p:ph type="body" idx="1"/>
          </p:nvPr>
        </p:nvSpPr>
        <p:spPr>
          <a:xfrm>
            <a:off x="311700" y="1893775"/>
            <a:ext cx="19434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u="sng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Essex County Public Schools</a:t>
            </a:r>
            <a:endParaRPr>
              <a:solidFill>
                <a:schemeClr val="accent6"/>
              </a:solidFill>
            </a:endParaRPr>
          </a:p>
        </p:txBody>
      </p:sp>
      <p:pic>
        <p:nvPicPr>
          <p:cNvPr id="229" name="Google Shape;229;g34d610e32ad_0_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5800" y="213138"/>
            <a:ext cx="5543400" cy="47172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4d610e32ad_0_30"/>
          <p:cNvSpPr txBox="1">
            <a:spLocks noGrp="1"/>
          </p:cNvSpPr>
          <p:nvPr>
            <p:ph type="title"/>
          </p:nvPr>
        </p:nvSpPr>
        <p:spPr>
          <a:xfrm>
            <a:off x="311700" y="150750"/>
            <a:ext cx="2984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Plan</a:t>
            </a:r>
            <a:endParaRPr/>
          </a:p>
        </p:txBody>
      </p:sp>
      <p:sp>
        <p:nvSpPr>
          <p:cNvPr id="235" name="Google Shape;235;g34d610e32ad_0_30"/>
          <p:cNvSpPr txBox="1">
            <a:spLocks noGrp="1"/>
          </p:cNvSpPr>
          <p:nvPr>
            <p:ph type="body" idx="1"/>
          </p:nvPr>
        </p:nvSpPr>
        <p:spPr>
          <a:xfrm>
            <a:off x="311700" y="1893775"/>
            <a:ext cx="19434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u="sng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Middlesex County Public Schools</a:t>
            </a:r>
            <a:endParaRPr>
              <a:solidFill>
                <a:schemeClr val="accent6"/>
              </a:solidFill>
            </a:endParaRPr>
          </a:p>
        </p:txBody>
      </p:sp>
      <p:pic>
        <p:nvPicPr>
          <p:cNvPr id="236" name="Google Shape;236;g34d610e32ad_0_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11625" y="723450"/>
            <a:ext cx="6224414" cy="411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16be00247a_1_47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How do you see a district or county-wide Environmental Literacy Plan helping the implementation and continuation of a MWEE?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242" name="Google Shape;242;g216be00247a_1_4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2651" y="789026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16be00247a_1_21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Activity 1</a:t>
            </a:r>
            <a:endParaRPr/>
          </a:p>
        </p:txBody>
      </p:sp>
      <p:sp>
        <p:nvSpPr>
          <p:cNvPr id="151" name="Google Shape;151;g216be00247a_1_21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3000"/>
              <a:t>Reflecting on MWEE 101 Online Course</a:t>
            </a:r>
            <a:endParaRPr sz="3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16be00247a_1_223"/>
          <p:cNvSpPr txBox="1">
            <a:spLocks noGrp="1"/>
          </p:cNvSpPr>
          <p:nvPr>
            <p:ph type="title"/>
          </p:nvPr>
        </p:nvSpPr>
        <p:spPr>
          <a:xfrm>
            <a:off x="364525" y="1343375"/>
            <a:ext cx="2542200" cy="21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Essential 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Elements 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&amp;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Supporting Practices</a:t>
            </a:r>
            <a:endParaRPr/>
          </a:p>
        </p:txBody>
      </p:sp>
      <p:pic>
        <p:nvPicPr>
          <p:cNvPr id="157" name="Google Shape;157;g216be00247a_1_223"/>
          <p:cNvPicPr preferRelativeResize="0"/>
          <p:nvPr/>
        </p:nvPicPr>
        <p:blipFill rotWithShape="1">
          <a:blip r:embed="rId3">
            <a:alphaModFix/>
          </a:blip>
          <a:srcRect l="4074" t="4203" r="4331" b="4211"/>
          <a:stretch/>
        </p:blipFill>
        <p:spPr>
          <a:xfrm>
            <a:off x="4225500" y="355800"/>
            <a:ext cx="4431900" cy="44319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16be00247a_1_22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What are the core elements (policies, standards, efforts, etc.) that guide the way you approach teaching environmental literacy in Virginia?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163" name="Google Shape;163;g216be00247a_1_228"/>
          <p:cNvSpPr txBox="1"/>
          <p:nvPr/>
        </p:nvSpPr>
        <p:spPr>
          <a:xfrm>
            <a:off x="335975" y="4346925"/>
            <a:ext cx="4045200" cy="6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lang="en" sz="4200" b="0" i="0" u="none" strike="noStrike" cap="non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Activity 2</a:t>
            </a:r>
            <a:endParaRPr sz="4200" b="0" i="0" u="none" strike="noStrike" cap="non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164" name="Google Shape;164;g216be00247a_1_2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851" y="483901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Three Key Drivers in Virginia</a:t>
            </a:r>
            <a:endParaRPr/>
          </a:p>
        </p:txBody>
      </p:sp>
      <p:pic>
        <p:nvPicPr>
          <p:cNvPr id="170" name="Google Shape;170;p5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97150" y="1222988"/>
            <a:ext cx="2710700" cy="249457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1" name="Google Shape;171;p5"/>
          <p:cNvSpPr/>
          <p:nvPr/>
        </p:nvSpPr>
        <p:spPr>
          <a:xfrm>
            <a:off x="416175" y="1223000"/>
            <a:ext cx="2710800" cy="24945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5"/>
          <p:cNvSpPr/>
          <p:nvPr/>
        </p:nvSpPr>
        <p:spPr>
          <a:xfrm>
            <a:off x="6207575" y="1223000"/>
            <a:ext cx="2710800" cy="24945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5"/>
          <p:cNvSpPr txBox="1"/>
          <p:nvPr/>
        </p:nvSpPr>
        <p:spPr>
          <a:xfrm>
            <a:off x="386625" y="2928175"/>
            <a:ext cx="2710800" cy="63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1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VA State Standards</a:t>
            </a:r>
            <a:endParaRPr sz="2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74" name="Google Shape;174;p5"/>
          <p:cNvPicPr preferRelativeResize="0"/>
          <p:nvPr/>
        </p:nvPicPr>
        <p:blipFill rotWithShape="1">
          <a:blip r:embed="rId5">
            <a:alphaModFix/>
          </a:blip>
          <a:srcRect b="6111"/>
          <a:stretch/>
        </p:blipFill>
        <p:spPr>
          <a:xfrm>
            <a:off x="6315700" y="1299200"/>
            <a:ext cx="2494552" cy="2342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4750" y="1546996"/>
            <a:ext cx="2494550" cy="12909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16be00247a_1_37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How can MWEEs help to meet multiple state policies and standards? 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181" name="Google Shape;181;g216be00247a_1_3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0776" y="788901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Plans</a:t>
            </a:r>
            <a:endParaRPr/>
          </a:p>
        </p:txBody>
      </p:sp>
      <p:sp>
        <p:nvSpPr>
          <p:cNvPr id="187" name="Google Shape;187;p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[Copy or link your district’s Environmental Literacy Plan here or use the examples pasted on the following slides]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4d610e32ad_0_0"/>
          <p:cNvSpPr txBox="1">
            <a:spLocks noGrp="1"/>
          </p:cNvSpPr>
          <p:nvPr>
            <p:ph type="title"/>
          </p:nvPr>
        </p:nvSpPr>
        <p:spPr>
          <a:xfrm>
            <a:off x="311700" y="150750"/>
            <a:ext cx="2984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Plan</a:t>
            </a:r>
            <a:endParaRPr/>
          </a:p>
        </p:txBody>
      </p:sp>
      <p:sp>
        <p:nvSpPr>
          <p:cNvPr id="193" name="Google Shape;193;g34d610e32ad_0_0"/>
          <p:cNvSpPr txBox="1">
            <a:spLocks noGrp="1"/>
          </p:cNvSpPr>
          <p:nvPr>
            <p:ph type="body" idx="1"/>
          </p:nvPr>
        </p:nvSpPr>
        <p:spPr>
          <a:xfrm>
            <a:off x="311700" y="1893775"/>
            <a:ext cx="19434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u="sng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Clarke County Public Schools</a:t>
            </a:r>
            <a:endParaRPr>
              <a:solidFill>
                <a:schemeClr val="accent6"/>
              </a:solidFill>
            </a:endParaRPr>
          </a:p>
        </p:txBody>
      </p:sp>
      <p:pic>
        <p:nvPicPr>
          <p:cNvPr id="194" name="Google Shape;194;g34d610e32ad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7500" y="1189275"/>
            <a:ext cx="6584099" cy="32695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4d610e32ad_0_13"/>
          <p:cNvSpPr txBox="1">
            <a:spLocks noGrp="1"/>
          </p:cNvSpPr>
          <p:nvPr>
            <p:ph type="title"/>
          </p:nvPr>
        </p:nvSpPr>
        <p:spPr>
          <a:xfrm>
            <a:off x="311700" y="150750"/>
            <a:ext cx="2984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Plan</a:t>
            </a:r>
            <a:endParaRPr/>
          </a:p>
        </p:txBody>
      </p:sp>
      <p:sp>
        <p:nvSpPr>
          <p:cNvPr id="200" name="Google Shape;200;g34d610e32ad_0_13"/>
          <p:cNvSpPr txBox="1">
            <a:spLocks noGrp="1"/>
          </p:cNvSpPr>
          <p:nvPr>
            <p:ph type="body" idx="1"/>
          </p:nvPr>
        </p:nvSpPr>
        <p:spPr>
          <a:xfrm>
            <a:off x="311700" y="1893775"/>
            <a:ext cx="19434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u="sng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Prince William County Public Schools</a:t>
            </a:r>
            <a:endParaRPr>
              <a:solidFill>
                <a:schemeClr val="accent6"/>
              </a:solidFill>
            </a:endParaRPr>
          </a:p>
        </p:txBody>
      </p:sp>
      <p:pic>
        <p:nvPicPr>
          <p:cNvPr id="201" name="Google Shape;201;g34d610e32ad_0_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7500" y="875850"/>
            <a:ext cx="6584101" cy="37965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WEE">
  <a:themeElements>
    <a:clrScheme name="Simple Light">
      <a:dk1>
        <a:srgbClr val="FFFFFF"/>
      </a:dk1>
      <a:lt1>
        <a:srgbClr val="039BE5"/>
      </a:lt1>
      <a:dk2>
        <a:srgbClr val="404040"/>
      </a:dk2>
      <a:lt2>
        <a:srgbClr val="EEEEEE"/>
      </a:lt2>
      <a:accent1>
        <a:srgbClr val="FF791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WEE">
  <a:themeElements>
    <a:clrScheme name="Simple Light">
      <a:dk1>
        <a:srgbClr val="FFFFFF"/>
      </a:dk1>
      <a:lt1>
        <a:srgbClr val="039BE5"/>
      </a:lt1>
      <a:dk2>
        <a:srgbClr val="404040"/>
      </a:dk2>
      <a:lt2>
        <a:srgbClr val="EEEEEE"/>
      </a:lt2>
      <a:accent1>
        <a:srgbClr val="FF791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WEE">
  <a:themeElements>
    <a:clrScheme name="Simple Light">
      <a:dk1>
        <a:srgbClr val="FFFFFF"/>
      </a:dk1>
      <a:lt1>
        <a:srgbClr val="039BE5"/>
      </a:lt1>
      <a:dk2>
        <a:srgbClr val="404040"/>
      </a:dk2>
      <a:lt2>
        <a:srgbClr val="EEEEEE"/>
      </a:lt2>
      <a:accent1>
        <a:srgbClr val="FF791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Office PowerPoint</Application>
  <PresentationFormat>On-screen Show (16:9)</PresentationFormat>
  <Paragraphs>37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Proxima Nova Extrabold</vt:lpstr>
      <vt:lpstr>Proxima Nova</vt:lpstr>
      <vt:lpstr>Proxima Nova Semibold</vt:lpstr>
      <vt:lpstr>MWEE</vt:lpstr>
      <vt:lpstr>MWEE</vt:lpstr>
      <vt:lpstr>MWEE</vt:lpstr>
      <vt:lpstr>Framing the MWEE</vt:lpstr>
      <vt:lpstr>Activity 1</vt:lpstr>
      <vt:lpstr>Essential  Elements  &amp; Supporting Practices</vt:lpstr>
      <vt:lpstr>PowerPoint Presentation</vt:lpstr>
      <vt:lpstr>Three Key Drivers in Virginia</vt:lpstr>
      <vt:lpstr>PowerPoint Presentation</vt:lpstr>
      <vt:lpstr>Environmental Literacy Plans</vt:lpstr>
      <vt:lpstr>Environmental Literacy  Plan</vt:lpstr>
      <vt:lpstr>Environmental Literacy  Plan</vt:lpstr>
      <vt:lpstr>Environmental Literacy  Plan</vt:lpstr>
      <vt:lpstr>Environmental Literacy  Plan</vt:lpstr>
      <vt:lpstr>Environmental Literacy  Plan</vt:lpstr>
      <vt:lpstr>Environmental Literacy  Plan</vt:lpstr>
      <vt:lpstr>Environmental Literacy  Plan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Framing the MWEE</dc:title>
  <dc:creator>Krysta.Hougen</dc:creator>
  <cp:lastModifiedBy>Krysta.Hougen</cp:lastModifiedBy>
  <cp:revision>1</cp:revision>
  <dcterms:modified xsi:type="dcterms:W3CDTF">2025-04-22T14:41:37Z</dcterms:modified>
</cp:coreProperties>
</file>