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Proxima Nova" panose="020B0604020202020204" charset="0"/>
      <p:regular r:id="rId8"/>
      <p:bold r:id="rId9"/>
      <p:italic r:id="rId10"/>
      <p:boldItalic r:id="rId11"/>
    </p:embeddedFont>
    <p:embeddedFont>
      <p:font typeface="Proxima Nova Semibold" panose="020B0604020202020204" charset="0"/>
      <p:regular r:id="rId12"/>
      <p:bold r:id="rId13"/>
      <p:boldItalic r:id="rId14"/>
    </p:embeddedFont>
    <p:embeddedFont>
      <p:font typeface="Proxima Nova Extrabold" panose="020B0604020202020204" charset="0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9" roundtripDataSignature="AMtx7mg+2w1xxTpbYYz/qNI3RPsSrDU6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93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17b45bdd6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217b45bdd6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17b45bdd64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g217b45bdd64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17b45bdd6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g217b45bdd6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17b45bdd6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g217b45bdd6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17b45bdd64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g217b45bdd64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6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17b45bdd64_0_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Auditing your MWEE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17b45bdd64_0_4"/>
          <p:cNvSpPr txBox="1">
            <a:spLocks noGrp="1"/>
          </p:cNvSpPr>
          <p:nvPr>
            <p:ph type="title"/>
          </p:nvPr>
        </p:nvSpPr>
        <p:spPr>
          <a:xfrm>
            <a:off x="265500" y="175975"/>
            <a:ext cx="40452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24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Auditing your MWEE</a:t>
            </a:r>
            <a:endParaRPr sz="2400"/>
          </a:p>
        </p:txBody>
      </p:sp>
      <p:sp>
        <p:nvSpPr>
          <p:cNvPr id="60" name="Google Shape;60;g217b45bdd64_0_4"/>
          <p:cNvSpPr txBox="1">
            <a:spLocks noGrp="1"/>
          </p:cNvSpPr>
          <p:nvPr>
            <p:ph type="body" idx="2"/>
          </p:nvPr>
        </p:nvSpPr>
        <p:spPr>
          <a:xfrm>
            <a:off x="4939500" y="1268250"/>
            <a:ext cx="3837000" cy="33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Use the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MWEE Audit Tool</a:t>
            </a: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(pages 37-54) to evaluate your completed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ELM.</a:t>
            </a: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Exchange your ELM with someone else. Audit each other’s ELM and share feedback.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1" name="Google Shape;61;g217b45bdd64_0_4"/>
          <p:cNvPicPr preferRelativeResize="0"/>
          <p:nvPr/>
        </p:nvPicPr>
        <p:blipFill rotWithShape="1">
          <a:blip r:embed="rId3">
            <a:alphaModFix/>
          </a:blip>
          <a:srcRect t="119" b="119"/>
          <a:stretch/>
        </p:blipFill>
        <p:spPr>
          <a:xfrm>
            <a:off x="676350" y="861512"/>
            <a:ext cx="3223499" cy="4160276"/>
          </a:xfrm>
          <a:prstGeom prst="rect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2" name="Google Shape;62;g217b45bdd64_0_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54950" y="4093025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17b45bdd64_0_11"/>
          <p:cNvSpPr txBox="1">
            <a:spLocks noGrp="1"/>
          </p:cNvSpPr>
          <p:nvPr>
            <p:ph type="body" idx="2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was your experience working with the Audit Tool?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8" name="Google Shape;68;g217b45bdd64_0_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1326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17b45bdd64_0_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800"/>
              <a:t>Share your MWEE!</a:t>
            </a:r>
            <a:endParaRPr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8D35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17b45bdd64_0_20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5</a:t>
            </a:r>
            <a:endParaRPr/>
          </a:p>
        </p:txBody>
      </p:sp>
      <p:sp>
        <p:nvSpPr>
          <p:cNvPr id="79" name="Google Shape;79;g217b45bdd64_0_20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000">
                <a:latin typeface="Proxima Nova Semibold"/>
                <a:ea typeface="Proxima Nova Semibold"/>
                <a:cs typeface="Proxima Nova Semibold"/>
                <a:sym typeface="Proxima Nova Semibold"/>
              </a:rPr>
              <a:t>Refine, refine, refine!</a:t>
            </a:r>
            <a:endParaRPr sz="30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Incorporate feedback and new ideas into your ELM.</a:t>
            </a:r>
            <a:endParaRPr sz="3000"/>
          </a:p>
        </p:txBody>
      </p:sp>
      <p:pic>
        <p:nvPicPr>
          <p:cNvPr id="80" name="Google Shape;80;g217b45bdd64_0_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1800" y="3986400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On-screen Show (16:9)</PresentationFormat>
  <Paragraphs>10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Proxima Nova</vt:lpstr>
      <vt:lpstr>Arial</vt:lpstr>
      <vt:lpstr>Proxima Nova Semibold</vt:lpstr>
      <vt:lpstr>Proxima Nova Extrabold</vt:lpstr>
      <vt:lpstr>MWEE</vt:lpstr>
      <vt:lpstr>Auditing your MWEE</vt:lpstr>
      <vt:lpstr>Auditing your MWEE</vt:lpstr>
      <vt:lpstr>PowerPoint Presentation</vt:lpstr>
      <vt:lpstr>Share your MWEE!</vt:lpstr>
      <vt:lpstr>Activity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Auditing your MWEE</dc:title>
  <dc:creator>Krysta.Hougen</dc:creator>
  <cp:lastModifiedBy>Krysta.Hougen</cp:lastModifiedBy>
  <cp:revision>1</cp:revision>
  <dcterms:modified xsi:type="dcterms:W3CDTF">2025-04-22T14:42:29Z</dcterms:modified>
</cp:coreProperties>
</file>